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21" r:id="rId2"/>
    <p:sldId id="331" r:id="rId3"/>
    <p:sldId id="332" r:id="rId4"/>
    <p:sldId id="263" r:id="rId5"/>
    <p:sldId id="316" r:id="rId6"/>
    <p:sldId id="273" r:id="rId7"/>
    <p:sldId id="280" r:id="rId8"/>
    <p:sldId id="325" r:id="rId9"/>
    <p:sldId id="281" r:id="rId10"/>
    <p:sldId id="330" r:id="rId11"/>
    <p:sldId id="282" r:id="rId12"/>
    <p:sldId id="307" r:id="rId13"/>
    <p:sldId id="326" r:id="rId14"/>
    <p:sldId id="293" r:id="rId15"/>
    <p:sldId id="328" r:id="rId16"/>
    <p:sldId id="294" r:id="rId17"/>
    <p:sldId id="295" r:id="rId18"/>
    <p:sldId id="300" r:id="rId19"/>
    <p:sldId id="317" r:id="rId20"/>
    <p:sldId id="313" r:id="rId21"/>
    <p:sldId id="314" r:id="rId22"/>
  </p:sldIdLst>
  <p:sldSz cx="9144000" cy="5143500" type="screen16x9"/>
  <p:notesSz cx="6858000" cy="9144000"/>
  <p:embeddedFontLst>
    <p:embeddedFont>
      <p:font typeface="HTWBerlin Office" panose="02000000000000000000" pitchFamily="2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7878"/>
    <a:srgbClr val="76B900"/>
    <a:srgbClr val="878787"/>
    <a:srgbClr val="00B1BA"/>
    <a:srgbClr val="969696"/>
    <a:srgbClr val="646464"/>
    <a:srgbClr val="7D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377741-F165-4F6F-A47B-9CF2275B8CFC}" v="6" dt="2021-11-08T12:20:40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94694"/>
  </p:normalViewPr>
  <p:slideViewPr>
    <p:cSldViewPr snapToGrid="0" snapToObjects="1">
      <p:cViewPr varScale="1">
        <p:scale>
          <a:sx n="87" d="100"/>
          <a:sy n="87" d="100"/>
        </p:scale>
        <p:origin x="84" y="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b" userId="139939e785252506" providerId="LiveId" clId="{71377741-F165-4F6F-A47B-9CF2275B8CFC}"/>
    <pc:docChg chg="custSel modSld modMainMaster">
      <pc:chgData name="tom b" userId="139939e785252506" providerId="LiveId" clId="{71377741-F165-4F6F-A47B-9CF2275B8CFC}" dt="2021-11-08T12:21:29.237" v="18" actId="207"/>
      <pc:docMkLst>
        <pc:docMk/>
      </pc:docMkLst>
      <pc:sldChg chg="modSp mod">
        <pc:chgData name="tom b" userId="139939e785252506" providerId="LiveId" clId="{71377741-F165-4F6F-A47B-9CF2275B8CFC}" dt="2021-11-08T12:07:39.963" v="2" actId="20577"/>
        <pc:sldMkLst>
          <pc:docMk/>
          <pc:sldMk cId="4200307449" sldId="293"/>
        </pc:sldMkLst>
        <pc:spChg chg="mod">
          <ac:chgData name="tom b" userId="139939e785252506" providerId="LiveId" clId="{71377741-F165-4F6F-A47B-9CF2275B8CFC}" dt="2021-11-08T12:07:39.963" v="2" actId="20577"/>
          <ac:spMkLst>
            <pc:docMk/>
            <pc:sldMk cId="4200307449" sldId="293"/>
            <ac:spMk id="5" creationId="{234FDE72-05CB-EC46-AD3A-A420E37BB7AC}"/>
          </ac:spMkLst>
        </pc:spChg>
      </pc:sldChg>
      <pc:sldChg chg="modSp mod">
        <pc:chgData name="tom b" userId="139939e785252506" providerId="LiveId" clId="{71377741-F165-4F6F-A47B-9CF2275B8CFC}" dt="2021-11-08T12:08:01.951" v="6" actId="20577"/>
        <pc:sldMkLst>
          <pc:docMk/>
          <pc:sldMk cId="997133071" sldId="294"/>
        </pc:sldMkLst>
        <pc:spChg chg="mod">
          <ac:chgData name="tom b" userId="139939e785252506" providerId="LiveId" clId="{71377741-F165-4F6F-A47B-9CF2275B8CFC}" dt="2021-11-08T12:08:01.951" v="6" actId="20577"/>
          <ac:spMkLst>
            <pc:docMk/>
            <pc:sldMk cId="997133071" sldId="294"/>
            <ac:spMk id="5" creationId="{42A5D913-F053-E84D-BA1A-A89B9C89FDD2}"/>
          </ac:spMkLst>
        </pc:spChg>
      </pc:sldChg>
      <pc:sldChg chg="modSp mod">
        <pc:chgData name="tom b" userId="139939e785252506" providerId="LiveId" clId="{71377741-F165-4F6F-A47B-9CF2275B8CFC}" dt="2021-11-08T12:08:07.749" v="7" actId="20577"/>
        <pc:sldMkLst>
          <pc:docMk/>
          <pc:sldMk cId="3360497753" sldId="295"/>
        </pc:sldMkLst>
        <pc:spChg chg="mod">
          <ac:chgData name="tom b" userId="139939e785252506" providerId="LiveId" clId="{71377741-F165-4F6F-A47B-9CF2275B8CFC}" dt="2021-11-08T12:08:07.749" v="7" actId="20577"/>
          <ac:spMkLst>
            <pc:docMk/>
            <pc:sldMk cId="3360497753" sldId="295"/>
            <ac:spMk id="5" creationId="{42A5D913-F053-E84D-BA1A-A89B9C89FDD2}"/>
          </ac:spMkLst>
        </pc:spChg>
      </pc:sldChg>
      <pc:sldChg chg="modSp mod">
        <pc:chgData name="tom b" userId="139939e785252506" providerId="LiveId" clId="{71377741-F165-4F6F-A47B-9CF2275B8CFC}" dt="2021-11-08T12:08:21.016" v="8" actId="790"/>
        <pc:sldMkLst>
          <pc:docMk/>
          <pc:sldMk cId="4001933500" sldId="300"/>
        </pc:sldMkLst>
        <pc:spChg chg="mod">
          <ac:chgData name="tom b" userId="139939e785252506" providerId="LiveId" clId="{71377741-F165-4F6F-A47B-9CF2275B8CFC}" dt="2021-11-08T12:08:21.016" v="8" actId="790"/>
          <ac:spMkLst>
            <pc:docMk/>
            <pc:sldMk cId="4001933500" sldId="300"/>
            <ac:spMk id="3" creationId="{E7F6CADC-E733-4244-A6CF-E79476DC93DD}"/>
          </ac:spMkLst>
        </pc:spChg>
        <pc:spChg chg="mod">
          <ac:chgData name="tom b" userId="139939e785252506" providerId="LiveId" clId="{71377741-F165-4F6F-A47B-9CF2275B8CFC}" dt="2021-11-08T12:08:21.016" v="8" actId="790"/>
          <ac:spMkLst>
            <pc:docMk/>
            <pc:sldMk cId="4001933500" sldId="300"/>
            <ac:spMk id="4" creationId="{5B8F79FB-D59E-0447-A9E4-A6B127AA6735}"/>
          </ac:spMkLst>
        </pc:spChg>
        <pc:spChg chg="mod">
          <ac:chgData name="tom b" userId="139939e785252506" providerId="LiveId" clId="{71377741-F165-4F6F-A47B-9CF2275B8CFC}" dt="2021-11-08T12:08:21.016" v="8" actId="790"/>
          <ac:spMkLst>
            <pc:docMk/>
            <pc:sldMk cId="4001933500" sldId="300"/>
            <ac:spMk id="5" creationId="{08D99A51-3976-784B-B445-60680062AC98}"/>
          </ac:spMkLst>
        </pc:spChg>
        <pc:spChg chg="mod">
          <ac:chgData name="tom b" userId="139939e785252506" providerId="LiveId" clId="{71377741-F165-4F6F-A47B-9CF2275B8CFC}" dt="2021-11-08T12:08:21.016" v="8" actId="790"/>
          <ac:spMkLst>
            <pc:docMk/>
            <pc:sldMk cId="4001933500" sldId="300"/>
            <ac:spMk id="16" creationId="{C9D01961-E290-441A-8832-42F5BEF23CC2}"/>
          </ac:spMkLst>
        </pc:spChg>
        <pc:spChg chg="mod">
          <ac:chgData name="tom b" userId="139939e785252506" providerId="LiveId" clId="{71377741-F165-4F6F-A47B-9CF2275B8CFC}" dt="2021-11-08T12:08:21.016" v="8" actId="790"/>
          <ac:spMkLst>
            <pc:docMk/>
            <pc:sldMk cId="4001933500" sldId="300"/>
            <ac:spMk id="17" creationId="{1B712C1D-6C34-4262-BAC8-2DF17F832003}"/>
          </ac:spMkLst>
        </pc:spChg>
        <pc:spChg chg="mod">
          <ac:chgData name="tom b" userId="139939e785252506" providerId="LiveId" clId="{71377741-F165-4F6F-A47B-9CF2275B8CFC}" dt="2021-11-08T12:08:21.016" v="8" actId="790"/>
          <ac:spMkLst>
            <pc:docMk/>
            <pc:sldMk cId="4001933500" sldId="300"/>
            <ac:spMk id="18" creationId="{40E1C42F-42FE-4C12-A87C-7FED5DEAA2A9}"/>
          </ac:spMkLst>
        </pc:spChg>
        <pc:spChg chg="mod">
          <ac:chgData name="tom b" userId="139939e785252506" providerId="LiveId" clId="{71377741-F165-4F6F-A47B-9CF2275B8CFC}" dt="2021-11-08T12:08:21.016" v="8" actId="790"/>
          <ac:spMkLst>
            <pc:docMk/>
            <pc:sldMk cId="4001933500" sldId="300"/>
            <ac:spMk id="19" creationId="{90626113-518D-4F39-B38C-5A9F99379A08}"/>
          </ac:spMkLst>
        </pc:spChg>
        <pc:spChg chg="mod">
          <ac:chgData name="tom b" userId="139939e785252506" providerId="LiveId" clId="{71377741-F165-4F6F-A47B-9CF2275B8CFC}" dt="2021-11-08T12:08:21.016" v="8" actId="790"/>
          <ac:spMkLst>
            <pc:docMk/>
            <pc:sldMk cId="4001933500" sldId="300"/>
            <ac:spMk id="21" creationId="{62AE4A0F-2CF1-1747-9539-D3A4220797A4}"/>
          </ac:spMkLst>
        </pc:spChg>
        <pc:spChg chg="mod">
          <ac:chgData name="tom b" userId="139939e785252506" providerId="LiveId" clId="{71377741-F165-4F6F-A47B-9CF2275B8CFC}" dt="2021-11-08T12:08:21.016" v="8" actId="790"/>
          <ac:spMkLst>
            <pc:docMk/>
            <pc:sldMk cId="4001933500" sldId="300"/>
            <ac:spMk id="23" creationId="{1F7143EB-697E-7B40-BFF4-F65CD6EE2577}"/>
          </ac:spMkLst>
        </pc:spChg>
        <pc:spChg chg="mod">
          <ac:chgData name="tom b" userId="139939e785252506" providerId="LiveId" clId="{71377741-F165-4F6F-A47B-9CF2275B8CFC}" dt="2021-11-08T12:08:21.016" v="8" actId="790"/>
          <ac:spMkLst>
            <pc:docMk/>
            <pc:sldMk cId="4001933500" sldId="300"/>
            <ac:spMk id="24" creationId="{DA906021-8207-7845-9364-9900C955B728}"/>
          </ac:spMkLst>
        </pc:spChg>
        <pc:spChg chg="mod">
          <ac:chgData name="tom b" userId="139939e785252506" providerId="LiveId" clId="{71377741-F165-4F6F-A47B-9CF2275B8CFC}" dt="2021-11-08T12:08:21.016" v="8" actId="790"/>
          <ac:spMkLst>
            <pc:docMk/>
            <pc:sldMk cId="4001933500" sldId="300"/>
            <ac:spMk id="30" creationId="{DBCC430B-C4A5-46AD-A105-FE7FF2B398C3}"/>
          </ac:spMkLst>
        </pc:spChg>
      </pc:sldChg>
      <pc:sldChg chg="modSp mod">
        <pc:chgData name="tom b" userId="139939e785252506" providerId="LiveId" clId="{71377741-F165-4F6F-A47B-9CF2275B8CFC}" dt="2021-11-08T12:08:30.020" v="9" actId="1076"/>
        <pc:sldMkLst>
          <pc:docMk/>
          <pc:sldMk cId="4081429454" sldId="317"/>
        </pc:sldMkLst>
        <pc:spChg chg="mod">
          <ac:chgData name="tom b" userId="139939e785252506" providerId="LiveId" clId="{71377741-F165-4F6F-A47B-9CF2275B8CFC}" dt="2021-11-08T12:08:30.020" v="9" actId="1076"/>
          <ac:spMkLst>
            <pc:docMk/>
            <pc:sldMk cId="4081429454" sldId="317"/>
            <ac:spMk id="45" creationId="{D3CD19C2-A821-45A3-8F3C-C83EA42A18FD}"/>
          </ac:spMkLst>
        </pc:spChg>
      </pc:sldChg>
      <pc:sldChg chg="modSp mod">
        <pc:chgData name="tom b" userId="139939e785252506" providerId="LiveId" clId="{71377741-F165-4F6F-A47B-9CF2275B8CFC}" dt="2021-11-08T12:07:36.112" v="0" actId="20577"/>
        <pc:sldMkLst>
          <pc:docMk/>
          <pc:sldMk cId="3622827629" sldId="326"/>
        </pc:sldMkLst>
        <pc:spChg chg="mod">
          <ac:chgData name="tom b" userId="139939e785252506" providerId="LiveId" clId="{71377741-F165-4F6F-A47B-9CF2275B8CFC}" dt="2021-11-08T12:07:36.112" v="0" actId="20577"/>
          <ac:spMkLst>
            <pc:docMk/>
            <pc:sldMk cId="3622827629" sldId="326"/>
            <ac:spMk id="5" creationId="{EB536CC1-2A21-DB44-9D02-AF9AC7C53FBC}"/>
          </ac:spMkLst>
        </pc:spChg>
      </pc:sldChg>
      <pc:sldChg chg="modSp mod">
        <pc:chgData name="tom b" userId="139939e785252506" providerId="LiveId" clId="{71377741-F165-4F6F-A47B-9CF2275B8CFC}" dt="2021-11-08T12:07:45.189" v="3" actId="20577"/>
        <pc:sldMkLst>
          <pc:docMk/>
          <pc:sldMk cId="671203555" sldId="328"/>
        </pc:sldMkLst>
        <pc:spChg chg="mod">
          <ac:chgData name="tom b" userId="139939e785252506" providerId="LiveId" clId="{71377741-F165-4F6F-A47B-9CF2275B8CFC}" dt="2021-11-08T12:07:45.189" v="3" actId="20577"/>
          <ac:spMkLst>
            <pc:docMk/>
            <pc:sldMk cId="671203555" sldId="328"/>
            <ac:spMk id="5" creationId="{CEAD1DD3-E5B7-5744-80A7-C6FA1E6E9D88}"/>
          </ac:spMkLst>
        </pc:spChg>
      </pc:sldChg>
      <pc:sldChg chg="delSp modSp mod">
        <pc:chgData name="tom b" userId="139939e785252506" providerId="LiveId" clId="{71377741-F165-4F6F-A47B-9CF2275B8CFC}" dt="2021-11-08T12:21:29.237" v="18" actId="207"/>
        <pc:sldMkLst>
          <pc:docMk/>
          <pc:sldMk cId="4230492914" sldId="330"/>
        </pc:sldMkLst>
        <pc:spChg chg="del">
          <ac:chgData name="tom b" userId="139939e785252506" providerId="LiveId" clId="{71377741-F165-4F6F-A47B-9CF2275B8CFC}" dt="2021-11-08T12:21:23.753" v="16" actId="478"/>
          <ac:spMkLst>
            <pc:docMk/>
            <pc:sldMk cId="4230492914" sldId="330"/>
            <ac:spMk id="4" creationId="{3991894E-0638-45B2-A75A-9D24BF33C110}"/>
          </ac:spMkLst>
        </pc:spChg>
        <pc:spChg chg="mod">
          <ac:chgData name="tom b" userId="139939e785252506" providerId="LiveId" clId="{71377741-F165-4F6F-A47B-9CF2275B8CFC}" dt="2021-11-08T12:21:29.237" v="18" actId="207"/>
          <ac:spMkLst>
            <pc:docMk/>
            <pc:sldMk cId="4230492914" sldId="330"/>
            <ac:spMk id="5" creationId="{DDAB3298-F1A7-4CDC-A4A3-24AA1F22E737}"/>
          </ac:spMkLst>
        </pc:spChg>
        <pc:picChg chg="ord">
          <ac:chgData name="tom b" userId="139939e785252506" providerId="LiveId" clId="{71377741-F165-4F6F-A47B-9CF2275B8CFC}" dt="2021-11-08T12:21:25.697" v="17" actId="167"/>
          <ac:picMkLst>
            <pc:docMk/>
            <pc:sldMk cId="4230492914" sldId="330"/>
            <ac:picMk id="7" creationId="{A1DF531A-0EA9-4698-84B5-B588D48003C3}"/>
          </ac:picMkLst>
        </pc:picChg>
      </pc:sldChg>
      <pc:sldMasterChg chg="modSldLayout">
        <pc:chgData name="tom b" userId="139939e785252506" providerId="LiveId" clId="{71377741-F165-4F6F-A47B-9CF2275B8CFC}" dt="2021-11-08T12:20:40.042" v="15" actId="108"/>
        <pc:sldMasterMkLst>
          <pc:docMk/>
          <pc:sldMasterMk cId="2323047089" sldId="2147483660"/>
        </pc:sldMasterMkLst>
        <pc:sldLayoutChg chg="modSp">
          <pc:chgData name="tom b" userId="139939e785252506" providerId="LiveId" clId="{71377741-F165-4F6F-A47B-9CF2275B8CFC}" dt="2021-11-08T12:20:31.512" v="12" actId="108"/>
          <pc:sldLayoutMkLst>
            <pc:docMk/>
            <pc:sldMasterMk cId="2323047089" sldId="2147483660"/>
            <pc:sldLayoutMk cId="2421011451" sldId="2147483688"/>
          </pc:sldLayoutMkLst>
          <pc:spChg chg="mod">
            <ac:chgData name="tom b" userId="139939e785252506" providerId="LiveId" clId="{71377741-F165-4F6F-A47B-9CF2275B8CFC}" dt="2021-11-08T12:20:31.512" v="12" actId="108"/>
            <ac:spMkLst>
              <pc:docMk/>
              <pc:sldMasterMk cId="2323047089" sldId="2147483660"/>
              <pc:sldLayoutMk cId="2421011451" sldId="2147483688"/>
              <ac:spMk id="11" creationId="{A4230C6A-BAC5-374F-801E-032B04CDC53A}"/>
            </ac:spMkLst>
          </pc:spChg>
        </pc:sldLayoutChg>
        <pc:sldLayoutChg chg="modSp">
          <pc:chgData name="tom b" userId="139939e785252506" providerId="LiveId" clId="{71377741-F165-4F6F-A47B-9CF2275B8CFC}" dt="2021-11-08T12:20:37.943" v="14" actId="108"/>
          <pc:sldLayoutMkLst>
            <pc:docMk/>
            <pc:sldMasterMk cId="2323047089" sldId="2147483660"/>
            <pc:sldLayoutMk cId="2159031725" sldId="2147483689"/>
          </pc:sldLayoutMkLst>
          <pc:spChg chg="mod">
            <ac:chgData name="tom b" userId="139939e785252506" providerId="LiveId" clId="{71377741-F165-4F6F-A47B-9CF2275B8CFC}" dt="2021-11-08T12:20:37.943" v="14" actId="108"/>
            <ac:spMkLst>
              <pc:docMk/>
              <pc:sldMasterMk cId="2323047089" sldId="2147483660"/>
              <pc:sldLayoutMk cId="2159031725" sldId="2147483689"/>
              <ac:spMk id="5" creationId="{00000000-0000-0000-0000-000000000000}"/>
            </ac:spMkLst>
          </pc:spChg>
        </pc:sldLayoutChg>
        <pc:sldLayoutChg chg="modSp">
          <pc:chgData name="tom b" userId="139939e785252506" providerId="LiveId" clId="{71377741-F165-4F6F-A47B-9CF2275B8CFC}" dt="2021-11-08T12:20:40.042" v="15" actId="108"/>
          <pc:sldLayoutMkLst>
            <pc:docMk/>
            <pc:sldMasterMk cId="2323047089" sldId="2147483660"/>
            <pc:sldLayoutMk cId="2004331471" sldId="2147483690"/>
          </pc:sldLayoutMkLst>
          <pc:spChg chg="mod">
            <ac:chgData name="tom b" userId="139939e785252506" providerId="LiveId" clId="{71377741-F165-4F6F-A47B-9CF2275B8CFC}" dt="2021-11-08T12:20:40.042" v="15" actId="108"/>
            <ac:spMkLst>
              <pc:docMk/>
              <pc:sldMasterMk cId="2323047089" sldId="2147483660"/>
              <pc:sldLayoutMk cId="2004331471" sldId="2147483690"/>
              <ac:spMk id="5" creationId="{00000000-0000-0000-0000-000000000000}"/>
            </ac:spMkLst>
          </pc:spChg>
        </pc:sldLayoutChg>
        <pc:sldLayoutChg chg="modSp">
          <pc:chgData name="tom b" userId="139939e785252506" providerId="LiveId" clId="{71377741-F165-4F6F-A47B-9CF2275B8CFC}" dt="2021-11-08T12:20:34.057" v="13" actId="108"/>
          <pc:sldLayoutMkLst>
            <pc:docMk/>
            <pc:sldMasterMk cId="2323047089" sldId="2147483660"/>
            <pc:sldLayoutMk cId="1165178230" sldId="2147483691"/>
          </pc:sldLayoutMkLst>
          <pc:spChg chg="mod">
            <ac:chgData name="tom b" userId="139939e785252506" providerId="LiveId" clId="{71377741-F165-4F6F-A47B-9CF2275B8CFC}" dt="2021-11-08T12:20:34.057" v="13" actId="108"/>
            <ac:spMkLst>
              <pc:docMk/>
              <pc:sldMasterMk cId="2323047089" sldId="2147483660"/>
              <pc:sldLayoutMk cId="1165178230" sldId="2147483691"/>
              <ac:spMk id="11" creationId="{A4230C6A-BAC5-374F-801E-032B04CDC53A}"/>
            </ac:spMkLst>
          </pc:spChg>
        </pc:sldLayoutChg>
        <pc:sldLayoutChg chg="modSp">
          <pc:chgData name="tom b" userId="139939e785252506" providerId="LiveId" clId="{71377741-F165-4F6F-A47B-9CF2275B8CFC}" dt="2021-11-08T12:20:26.538" v="10" actId="108"/>
          <pc:sldLayoutMkLst>
            <pc:docMk/>
            <pc:sldMasterMk cId="2323047089" sldId="2147483660"/>
            <pc:sldLayoutMk cId="1603810798" sldId="2147483692"/>
          </pc:sldLayoutMkLst>
          <pc:spChg chg="mod">
            <ac:chgData name="tom b" userId="139939e785252506" providerId="LiveId" clId="{71377741-F165-4F6F-A47B-9CF2275B8CFC}" dt="2021-11-08T12:20:26.538" v="10" actId="108"/>
            <ac:spMkLst>
              <pc:docMk/>
              <pc:sldMasterMk cId="2323047089" sldId="2147483660"/>
              <pc:sldLayoutMk cId="1603810798" sldId="2147483692"/>
              <ac:spMk id="5" creationId="{00000000-0000-0000-0000-000000000000}"/>
            </ac:spMkLst>
          </pc:spChg>
        </pc:sldLayoutChg>
        <pc:sldLayoutChg chg="modSp">
          <pc:chgData name="tom b" userId="139939e785252506" providerId="LiveId" clId="{71377741-F165-4F6F-A47B-9CF2275B8CFC}" dt="2021-11-08T12:20:29.182" v="11" actId="108"/>
          <pc:sldLayoutMkLst>
            <pc:docMk/>
            <pc:sldMasterMk cId="2323047089" sldId="2147483660"/>
            <pc:sldLayoutMk cId="1001798168" sldId="2147483695"/>
          </pc:sldLayoutMkLst>
          <pc:spChg chg="mod">
            <ac:chgData name="tom b" userId="139939e785252506" providerId="LiveId" clId="{71377741-F165-4F6F-A47B-9CF2275B8CFC}" dt="2021-11-08T12:20:29.182" v="11" actId="108"/>
            <ac:spMkLst>
              <pc:docMk/>
              <pc:sldMasterMk cId="2323047089" sldId="2147483660"/>
              <pc:sldLayoutMk cId="1001798168" sldId="2147483695"/>
              <ac:spMk id="5" creationId="{00000000-0000-0000-0000-00000000000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95531831700184"/>
          <c:y val="0.16467449141260146"/>
          <c:w val="0.70656539924404871"/>
          <c:h val="0.67065073601252911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78-6A46-B73F-94C719FFBA9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278-6A46-B73F-94C719FFBA97}"/>
              </c:ext>
            </c:extLst>
          </c:dPt>
          <c:dPt>
            <c:idx val="2"/>
            <c:bubble3D val="0"/>
            <c:spPr>
              <a:solidFill>
                <a:schemeClr val="accent5">
                  <a:alpha val="85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78-6A46-B73F-94C719FFBA97}"/>
              </c:ext>
            </c:extLst>
          </c:dPt>
          <c:dPt>
            <c:idx val="3"/>
            <c:bubble3D val="0"/>
            <c:spPr>
              <a:solidFill>
                <a:srgbClr val="969696">
                  <a:alpha val="90000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278-6A46-B73F-94C719FFBA97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78-6A46-B73F-94C719FFBA97}"/>
              </c:ext>
            </c:extLst>
          </c:dPt>
          <c:cat>
            <c:strRef>
              <c:f>Tabelle1!$A$2:$A$6</c:f>
              <c:strCache>
                <c:ptCount val="5"/>
                <c:pt idx="0">
                  <c:v>Technik</c:v>
                </c:pt>
                <c:pt idx="1">
                  <c:v>Wirtschaft</c:v>
                </c:pt>
                <c:pt idx="2">
                  <c:v>Informatik</c:v>
                </c:pt>
                <c:pt idx="3">
                  <c:v>Design</c:v>
                </c:pt>
                <c:pt idx="4">
                  <c:v>Kultur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39</c:v>
                </c:pt>
                <c:pt idx="1">
                  <c:v>32</c:v>
                </c:pt>
                <c:pt idx="2">
                  <c:v>18</c:v>
                </c:pt>
                <c:pt idx="3">
                  <c:v>8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78-6A46-B73F-94C719FFB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13-443F-86CC-E4E3F43F537D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13-443F-86CC-E4E3F43F537D}"/>
              </c:ext>
            </c:extLst>
          </c:dPt>
          <c:dPt>
            <c:idx val="2"/>
            <c:bubble3D val="0"/>
            <c:spPr>
              <a:solidFill>
                <a:schemeClr val="accent5">
                  <a:alpha val="9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13-443F-86CC-E4E3F43F537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13-443F-86CC-E4E3F43F537D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D13-443F-86CC-E4E3F43F537D}"/>
              </c:ext>
            </c:extLst>
          </c:dPt>
          <c:dPt>
            <c:idx val="5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1D13-443F-86CC-E4E3F43F537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270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1D13-443F-86CC-E4E3F43F537D}"/>
              </c:ext>
            </c:extLst>
          </c:dPt>
          <c:dPt>
            <c:idx val="7"/>
            <c:bubble3D val="0"/>
            <c:spPr>
              <a:solidFill>
                <a:schemeClr val="tx1"/>
              </a:solidFill>
              <a:ln w="1270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1D13-443F-86CC-E4E3F43F537D}"/>
              </c:ext>
            </c:extLst>
          </c:dPt>
          <c:cat>
            <c:strRef>
              <c:f>Tabelle1!$A$2:$A$9</c:f>
              <c:strCache>
                <c:ptCount val="8"/>
                <c:pt idx="0">
                  <c:v>Unternehmen</c:v>
                </c:pt>
                <c:pt idx="1">
                  <c:v>Hochschulen</c:v>
                </c:pt>
                <c:pt idx="2">
                  <c:v>Vereine/Verbände</c:v>
                </c:pt>
                <c:pt idx="3">
                  <c:v>Sonstige</c:v>
                </c:pt>
                <c:pt idx="4">
                  <c:v>Öffentliche Verwaltung</c:v>
                </c:pt>
                <c:pt idx="5">
                  <c:v>Museen</c:v>
                </c:pt>
                <c:pt idx="6">
                  <c:v>Forschungseinrichtungen</c:v>
                </c:pt>
                <c:pt idx="7">
                  <c:v>Stiftungen</c:v>
                </c:pt>
              </c:strCache>
            </c:str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44</c:v>
                </c:pt>
                <c:pt idx="1">
                  <c:v>21</c:v>
                </c:pt>
                <c:pt idx="2">
                  <c:v>10</c:v>
                </c:pt>
                <c:pt idx="3">
                  <c:v>8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D13-443F-86CC-E4E3F43F5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08E61B3-4BBB-47D6-AF58-16D89CA3B8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3F41491-E207-4CD6-A9CB-1D3933C21D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423C3-D5AF-4925-AFCF-3F6A391BE80F}" type="datetimeFigureOut">
              <a:rPr lang="sr-Latn-CS" smtClean="0"/>
              <a:pPr/>
              <a:t>4.4.2024.</a:t>
            </a:fld>
            <a:endParaRPr lang="sr-Latn-C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9D717C-5F6A-4B7A-A87F-1E154DF2D9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F02979-5BED-439A-9CA1-85BCEFF6DE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DBBF3-82BD-4658-9F7A-5B28869FB808}" type="slidenum">
              <a:rPr lang="sr-Latn-CS" smtClean="0"/>
              <a:pPr/>
              <a:t>‹Nr.›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573145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TWBerlin Office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TWBerlin Office" panose="02000000000000000000" pitchFamily="2" charset="0"/>
              </a:defRPr>
            </a:lvl1pPr>
          </a:lstStyle>
          <a:p>
            <a:fld id="{4123B55E-0ACE-924D-BFE6-EE8E92F2A39E}" type="datetimeFigureOut">
              <a:rPr lang="de-DE" smtClean="0"/>
              <a:pPr/>
              <a:t>04.04.2024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TWBerlin Office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TWBerlin Office" panose="02000000000000000000" pitchFamily="2" charset="0"/>
              </a:defRPr>
            </a:lvl1pPr>
          </a:lstStyle>
          <a:p>
            <a:fld id="{4EC162E9-57E0-E046-B6DC-E8FB2FA9A90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782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HTWBerlin Office" panose="02000000000000000000" pitchFamily="2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HTWBerlin Office" panose="02000000000000000000" pitchFamily="2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HTWBerlin Office" panose="02000000000000000000" pitchFamily="2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HTWBerlin Office" panose="02000000000000000000" pitchFamily="2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HTWBerlin Office" panose="02000000000000000000" pitchFamily="2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Foto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2521101C-AC3B-49B5-89D0-97651239E4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253096"/>
            <a:ext cx="6490224" cy="85609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1800" dirty="0" smtClean="0"/>
            </a:lvl1pPr>
            <a:lvl2pPr>
              <a:defRPr lang="de-DE" sz="1500" dirty="0"/>
            </a:lvl2pPr>
          </a:lstStyle>
          <a:p>
            <a:r>
              <a:rPr lang="de-DE" sz="1800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rPr>
              <a:t>Referent / Datum ergänzen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364" y="3189130"/>
            <a:ext cx="6637920" cy="614621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2359D3DF-BD87-E945-BC14-CF14588E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64" y="2790660"/>
            <a:ext cx="6637920" cy="106438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8CD9B568-1D16-4F42-9040-2098434EC3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74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1ECC62E-96F4-834C-A933-7E3D7EC38A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000" y="3985734"/>
            <a:ext cx="1440000" cy="84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0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+ 2spaltiger Text mit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305147"/>
            <a:ext cx="4649470" cy="443628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320164"/>
            <a:ext cx="4649220" cy="3098409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200"/>
            </a:lvl3pPr>
            <a:lvl4pPr marL="642937" indent="-285750">
              <a:defRPr lang="de-DE" sz="1100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4pPr>
            <a:lvl5pP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marL="179388" marR="0" lvl="1" indent="-1793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Zweite Ebene</a:t>
            </a:r>
          </a:p>
          <a:p>
            <a:pPr marL="357188" marR="0" lvl="2" indent="-1778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Dritte Ebene</a:t>
            </a:r>
          </a:p>
          <a:p>
            <a:pPr marL="536575" lvl="3" indent="-179388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Vierte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Referent_in ergänzen bitte | Folientitel in Kurzform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5029-37DE-484F-BFE0-9B37AF2B26B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75D05B5-8664-4549-B424-D3465DBFD393}"/>
              </a:ext>
            </a:extLst>
          </p:cNvPr>
          <p:cNvSpPr/>
          <p:nvPr userDrawn="1"/>
        </p:nvSpPr>
        <p:spPr>
          <a:xfrm>
            <a:off x="5470724" y="-4"/>
            <a:ext cx="3673276" cy="51435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778FFE-4E63-B943-889A-6AC582B2A2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53866" y="1320164"/>
            <a:ext cx="2310634" cy="309841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DFF2494-B727-44F8-8462-B033CDBF9D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655" y="4587241"/>
            <a:ext cx="720321" cy="221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847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+ 3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998574"/>
            <a:ext cx="2382188" cy="3420000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100"/>
            </a:lvl3pPr>
            <a:lvl4pPr>
              <a:defRPr sz="1400"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marL="179388" marR="0" lvl="1" indent="-1793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Zweite Ebene</a:t>
            </a:r>
          </a:p>
          <a:p>
            <a:pPr marL="357188" marR="0" lvl="2" indent="-1778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0" tIns="0" rIns="0" bIns="0" rtlCol="0" anchor="t" anchorCtr="0">
            <a:noAutofit/>
          </a:bodyPr>
          <a:lstStyle>
            <a:lvl1pPr>
              <a:defRPr lang="de-DE" b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 err="1"/>
              <a:t>Referent_in</a:t>
            </a:r>
            <a:r>
              <a:rPr lang="de-DE" dirty="0"/>
              <a:t> ergänzen bitte | Folientitel in Kurzform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5029-37DE-484F-BFE0-9B37AF2B26B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778FFE-4E63-B943-889A-6AC582B2A2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11156" y="998574"/>
            <a:ext cx="2382188" cy="3420000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 marL="357188" indent="-177800">
              <a:lnSpc>
                <a:spcPct val="100000"/>
              </a:lnSpc>
              <a:defRPr lang="de-DE" sz="1100" kern="1200" dirty="0" smtClean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3pPr>
            <a:lvl4pPr>
              <a:defRPr sz="1400"/>
            </a:lvl4pPr>
            <a:lvl5pPr marL="450850" indent="-179388">
              <a:lnSpc>
                <a:spcPct val="100000"/>
              </a:lnSpc>
              <a:defRPr lang="de-DE" sz="1000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marL="179388" marR="0" lvl="1" indent="-1793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Zweite Ebene</a:t>
            </a:r>
          </a:p>
          <a:p>
            <a:pPr marL="357188" marR="0" lvl="2" indent="-1778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Dritte Ebene</a:t>
            </a:r>
          </a:p>
          <a:p>
            <a:pPr marL="450850" lvl="4" indent="-179388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Vierte Ebene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4C3E0C8-2037-4B8D-B8DA-FB01A6D8704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82312" y="998574"/>
            <a:ext cx="2382188" cy="3420000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 marL="357188" indent="-177800">
              <a:lnSpc>
                <a:spcPct val="100000"/>
              </a:lnSpc>
              <a:defRPr lang="de-DE" sz="1100" kern="1200" dirty="0" smtClean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3pPr>
            <a:lvl4pPr>
              <a:defRPr sz="1400"/>
            </a:lvl4pPr>
            <a:lvl5pPr marL="450850" indent="-179388">
              <a:lnSpc>
                <a:spcPct val="100000"/>
              </a:lnSpc>
              <a:defRPr lang="de-DE" sz="1000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marL="179388" marR="0" lvl="1" indent="-1793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Zweite Ebene</a:t>
            </a:r>
          </a:p>
          <a:p>
            <a:pPr marL="357188" marR="0" lvl="2" indent="-1778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Dritte Ebene</a:t>
            </a:r>
          </a:p>
          <a:p>
            <a:pPr marL="450850" lvl="4" indent="-179388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60381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3spaltiger Text +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2390018"/>
            <a:ext cx="2382188" cy="2028555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 marL="179388" indent="-179388">
              <a:lnSpc>
                <a:spcPct val="100000"/>
              </a:lnSpc>
              <a:defRPr lang="de-DE" sz="1200" kern="1200" dirty="0" smtClean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2pPr>
            <a:lvl3pPr marL="357188" indent="-177800">
              <a:lnSpc>
                <a:spcPct val="100000"/>
              </a:lnSpc>
              <a:defRPr lang="de-DE" sz="1100" kern="1200" dirty="0" smtClean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3pPr>
            <a:lvl4pPr>
              <a:defRPr sz="1400"/>
            </a:lvl4pPr>
            <a:lvl5pPr marL="450850" indent="-179388">
              <a:lnSpc>
                <a:spcPct val="100000"/>
              </a:lnSpc>
              <a:defRPr lang="de-DE" sz="1000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marL="179388" marR="0" lvl="1" indent="-1793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Zweite Ebene</a:t>
            </a:r>
          </a:p>
          <a:p>
            <a:pPr marL="357188" marR="0" lvl="2" indent="-1778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Dritte Ebene</a:t>
            </a:r>
          </a:p>
          <a:p>
            <a:pPr marL="450850" lvl="4" indent="-179388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Vierte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0" tIns="0" rIns="0" bIns="0" rtlCol="0" anchor="t" anchorCtr="0">
            <a:noAutofit/>
          </a:bodyPr>
          <a:lstStyle>
            <a:lvl1pPr>
              <a:defRPr lang="de-DE" b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Referent_in ergänzen bitte | Folientitel in Kurzform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5029-37DE-484F-BFE0-9B37AF2B26B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778FFE-4E63-B943-889A-6AC582B2A2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11156" y="2390018"/>
            <a:ext cx="2382188" cy="2028555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 marL="357188" indent="-177800">
              <a:lnSpc>
                <a:spcPct val="100000"/>
              </a:lnSpc>
              <a:defRPr lang="de-DE" sz="1100" kern="1200" dirty="0" smtClean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3pPr>
            <a:lvl4pPr>
              <a:defRPr sz="1400"/>
            </a:lvl4pPr>
            <a:lvl5pPr marL="450850" indent="-179388">
              <a:lnSpc>
                <a:spcPct val="100000"/>
              </a:lnSpc>
              <a:defRPr lang="de-DE" sz="1000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marL="179388" marR="0" lvl="1" indent="-1793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Zweite Ebene</a:t>
            </a:r>
          </a:p>
          <a:p>
            <a:pPr marL="357188" marR="0" lvl="2" indent="-1778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Dritte Ebene</a:t>
            </a:r>
          </a:p>
          <a:p>
            <a:pPr marL="450850" lvl="4" indent="-179388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Vierte Ebene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4C3E0C8-2037-4B8D-B8DA-FB01A6D8704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82312" y="2390018"/>
            <a:ext cx="2382188" cy="2028555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 marL="357188" indent="-177800">
              <a:lnSpc>
                <a:spcPct val="100000"/>
              </a:lnSpc>
              <a:defRPr lang="de-DE" sz="1100" kern="1200" dirty="0" smtClean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3pPr>
            <a:lvl4pPr>
              <a:defRPr sz="1400"/>
            </a:lvl4pPr>
            <a:lvl5pPr marL="450850" indent="-179388">
              <a:lnSpc>
                <a:spcPct val="100000"/>
              </a:lnSpc>
              <a:defRPr lang="de-DE" sz="1000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marL="179388" marR="0" lvl="1" indent="-1793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Zweite Ebene</a:t>
            </a:r>
          </a:p>
          <a:p>
            <a:pPr marL="357188" marR="0" lvl="2" indent="-1778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Dritte Ebene</a:t>
            </a:r>
          </a:p>
          <a:p>
            <a:pPr marL="450850" lvl="4" indent="-179388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Vierte Ebene</a:t>
            </a:r>
          </a:p>
        </p:txBody>
      </p:sp>
      <p:sp>
        <p:nvSpPr>
          <p:cNvPr id="8" name="Bildplatzhalter 16">
            <a:extLst>
              <a:ext uri="{FF2B5EF4-FFF2-40B4-BE49-F238E27FC236}">
                <a16:creationId xmlns:a16="http://schemas.microsoft.com/office/drawing/2014/main" id="{B3D049B4-0077-49D3-9E92-CA89E025BA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9751" y="1040190"/>
            <a:ext cx="2382438" cy="122887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Bildplatzhalter 16">
            <a:extLst>
              <a:ext uri="{FF2B5EF4-FFF2-40B4-BE49-F238E27FC236}">
                <a16:creationId xmlns:a16="http://schemas.microsoft.com/office/drawing/2014/main" id="{2F88F239-9330-4169-AFE2-939BDBD39EE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11156" y="1040190"/>
            <a:ext cx="2382438" cy="122887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0" name="Bildplatzhalter 16">
            <a:extLst>
              <a:ext uri="{FF2B5EF4-FFF2-40B4-BE49-F238E27FC236}">
                <a16:creationId xmlns:a16="http://schemas.microsoft.com/office/drawing/2014/main" id="{2F20F21C-2A49-4290-A8C1-ABFFEB698A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82312" y="1040190"/>
            <a:ext cx="2382438" cy="122887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179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xt-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6">
            <a:extLst>
              <a:ext uri="{FF2B5EF4-FFF2-40B4-BE49-F238E27FC236}">
                <a16:creationId xmlns:a16="http://schemas.microsoft.com/office/drawing/2014/main" id="{0C44FC99-9462-4326-926A-3B688F31A4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70724" y="-1"/>
            <a:ext cx="3673275" cy="51434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2156148-55FE-AD47-B232-4B9BB15154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305147"/>
            <a:ext cx="4661424" cy="8766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A4230C6A-BAC5-374F-801E-032B04CDC5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50125" y="4687099"/>
            <a:ext cx="2751049" cy="1800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b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Referent_in ergänzen bitte | Folientitel in Kurzform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F2A23FCB-F492-5349-A00F-9B00AA729D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D25029-37DE-484F-BFE0-9B37AF2B26B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B940CF-F783-4F3D-A60A-EC1AF0CB4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20164"/>
            <a:ext cx="4649220" cy="3098409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200"/>
            </a:lvl3pPr>
            <a:lvl4pPr marL="642937" indent="-285750">
              <a:defRPr lang="de-DE" sz="1100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4pPr>
            <a:lvl5pP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marL="179388" marR="0" lvl="1" indent="-1793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Zweite Ebene</a:t>
            </a:r>
          </a:p>
          <a:p>
            <a:pPr marL="357188" marR="0" lvl="2" indent="-1778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Dritte Ebene</a:t>
            </a:r>
          </a:p>
          <a:p>
            <a:pPr marL="536575" lvl="3" indent="-179388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42101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+ Text-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6">
            <a:extLst>
              <a:ext uri="{FF2B5EF4-FFF2-40B4-BE49-F238E27FC236}">
                <a16:creationId xmlns:a16="http://schemas.microsoft.com/office/drawing/2014/main" id="{0C44FC99-9462-4326-926A-3B688F31A4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5470724" cy="51434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2313" y="1368245"/>
            <a:ext cx="2262187" cy="3048955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 marL="136525" indent="-136525">
              <a:lnSpc>
                <a:spcPct val="100000"/>
              </a:lnSpc>
              <a:tabLst/>
              <a:defRPr sz="1200"/>
            </a:lvl2pPr>
            <a:lvl3pPr>
              <a:lnSpc>
                <a:spcPct val="100000"/>
              </a:lnSpc>
              <a:defRPr sz="1100"/>
            </a:lvl3pPr>
            <a:lvl4pPr>
              <a:defRPr sz="1200"/>
            </a:lvl4pPr>
            <a:lvl5pPr marL="536575" indent="-265113">
              <a:lnSpc>
                <a:spcPct val="100000"/>
              </a:lnSpc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marL="179388" marR="0" lvl="1" indent="-1793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Zweite Ebene</a:t>
            </a:r>
          </a:p>
          <a:p>
            <a:pPr marL="357188" marR="0" lvl="2" indent="-1778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Dritte Ebene</a:t>
            </a:r>
          </a:p>
          <a:p>
            <a:pPr marL="450850" lvl="4" indent="-179388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Vierte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2156148-55FE-AD47-B232-4B9BB1515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313" y="305146"/>
            <a:ext cx="2982912" cy="1063099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A4230C6A-BAC5-374F-801E-032B04CDC5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50125" y="4687099"/>
            <a:ext cx="2751049" cy="1800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b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Referent_in ergänzen bitte | Folientitel in Kurzform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F2A23FCB-F492-5349-A00F-9B00AA729D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D25029-37DE-484F-BFE0-9B37AF2B26B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517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2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Referent_in ergänzen bitte | Folientitel in Kurzform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5029-37DE-484F-BFE0-9B37AF2B26B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EDE7741-42BA-EA43-A982-AB4B7E3D7B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058863"/>
            <a:ext cx="5459294" cy="40846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Bildplatzhalter 7">
            <a:extLst>
              <a:ext uri="{FF2B5EF4-FFF2-40B4-BE49-F238E27FC236}">
                <a16:creationId xmlns:a16="http://schemas.microsoft.com/office/drawing/2014/main" id="{7205E5B9-08E1-1F43-B4E5-E9F913D027C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0724" y="1058863"/>
            <a:ext cx="3673276" cy="40846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13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Foto quer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Referent_in ergänzen bitte | Folientitel in Kurzform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5029-37DE-484F-BFE0-9B37AF2B26B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EDE7741-42BA-EA43-A982-AB4B7E3D7B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058400"/>
            <a:ext cx="9144000" cy="40846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84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Foto vollforma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EDE7741-42BA-EA43-A982-AB4B7E3D7B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0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0" tIns="0" rIns="0" bIns="0" rtlCol="0" anchor="t" anchorCtr="0">
            <a:noAutofit/>
          </a:bodyPr>
          <a:lstStyle>
            <a:lvl1pPr>
              <a:defRPr lang="de-DE" b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 err="1"/>
              <a:t>Referent_in</a:t>
            </a:r>
            <a:r>
              <a:rPr lang="de-DE" dirty="0"/>
              <a:t> ergänzen bitte | Folientitel in Kurzform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5029-37DE-484F-BFE0-9B37AF2B26B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03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Foto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EDE7741-42BA-EA43-A982-AB4B7E3D7B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2571749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0" tIns="0" rIns="0" bIns="0" rtlCol="0" anchor="t" anchorCtr="0">
            <a:noAutofit/>
          </a:bodyPr>
          <a:lstStyle>
            <a:lvl1pPr>
              <a:defRPr lang="de-DE" b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Referent_in ergänzen bitte | Folientitel in Kurzform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5029-37DE-484F-BFE0-9B37AF2B26B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33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DCC1177-8E0E-E24A-8F3E-17ACB1214DE1}"/>
              </a:ext>
            </a:extLst>
          </p:cNvPr>
          <p:cNvSpPr/>
          <p:nvPr userDrawn="1"/>
        </p:nvSpPr>
        <p:spPr>
          <a:xfrm>
            <a:off x="-2" y="1058862"/>
            <a:ext cx="9144001" cy="40846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>
              <a:latin typeface="HTWBerlin Office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29F2FF-BCA5-394F-B072-D8F1B1515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05147"/>
            <a:ext cx="7524750" cy="443628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55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Fo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DCC1177-8E0E-E24A-8F3E-17ACB1214DE1}"/>
              </a:ext>
            </a:extLst>
          </p:cNvPr>
          <p:cNvSpPr/>
          <p:nvPr userDrawn="1"/>
        </p:nvSpPr>
        <p:spPr>
          <a:xfrm>
            <a:off x="-1" y="0"/>
            <a:ext cx="6886576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endParaRPr lang="de-DE" dirty="0">
              <a:latin typeface="HTWBerlin Office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49" y="1886097"/>
            <a:ext cx="6037220" cy="919423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2359D3DF-BD87-E945-BC14-CF14588E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1011286"/>
            <a:ext cx="6037219" cy="87665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7A3A5A3-F13C-9A47-B4CC-A42DEA8027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000" y="3985734"/>
            <a:ext cx="1440000" cy="842205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212D9A26-2571-4012-B1B1-A037484CD0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2868612"/>
            <a:ext cx="6037219" cy="85609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1800" dirty="0" smtClean="0"/>
            </a:lvl1pPr>
            <a:lvl2pPr>
              <a:defRPr lang="de-DE" sz="1500" dirty="0"/>
            </a:lvl2pPr>
          </a:lstStyle>
          <a:p>
            <a:r>
              <a:rPr lang="de-DE" sz="1800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rPr>
              <a:t>Referent / Datum ergänzen</a:t>
            </a:r>
          </a:p>
        </p:txBody>
      </p:sp>
    </p:spTree>
    <p:extLst>
      <p:ext uri="{BB962C8B-B14F-4D97-AF65-F5344CB8AC3E}">
        <p14:creationId xmlns:p14="http://schemas.microsoft.com/office/powerpoint/2010/main" val="119715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DCC1177-8E0E-E24A-8F3E-17ACB1214DE1}"/>
              </a:ext>
            </a:extLst>
          </p:cNvPr>
          <p:cNvSpPr/>
          <p:nvPr userDrawn="1"/>
        </p:nvSpPr>
        <p:spPr>
          <a:xfrm>
            <a:off x="-1" y="0"/>
            <a:ext cx="6138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>
              <a:latin typeface="HTWBerlin Office" panose="02000000000000000000" pitchFamily="2" charset="0"/>
            </a:endParaRP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2359D3DF-BD87-E945-BC14-CF14588E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011286"/>
            <a:ext cx="4392000" cy="876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282275C-62C9-2940-B8FE-A5F1523AB816}"/>
              </a:ext>
            </a:extLst>
          </p:cNvPr>
          <p:cNvSpPr txBox="1"/>
          <p:nvPr userDrawn="1"/>
        </p:nvSpPr>
        <p:spPr>
          <a:xfrm>
            <a:off x="539639" y="4596898"/>
            <a:ext cx="36719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100"/>
              </a:lnSpc>
            </a:pPr>
            <a:r>
              <a:rPr lang="de-DE" dirty="0" err="1">
                <a:latin typeface="HTWBerlin Office" panose="02000000000000000000" pitchFamily="2" charset="0"/>
              </a:rPr>
              <a:t>www.htw-berlin.de</a:t>
            </a:r>
            <a:endParaRPr lang="de-DE" dirty="0">
              <a:latin typeface="HTWBerlin Office" panose="02000000000000000000" pitchFamily="2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7A3A5A3-F13C-9A47-B4CC-A42DEA8027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000" y="3985734"/>
            <a:ext cx="1440000" cy="84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1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DCC1177-8E0E-E24A-8F3E-17ACB1214DE1}"/>
              </a:ext>
            </a:extLst>
          </p:cNvPr>
          <p:cNvSpPr/>
          <p:nvPr userDrawn="1"/>
        </p:nvSpPr>
        <p:spPr>
          <a:xfrm>
            <a:off x="-2" y="0"/>
            <a:ext cx="9144001" cy="257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>
              <a:latin typeface="HTWBerlin Office" panose="02000000000000000000" pitchFamily="2" charset="0"/>
            </a:endParaRPr>
          </a:p>
        </p:txBody>
      </p:sp>
      <p:sp>
        <p:nvSpPr>
          <p:cNvPr id="9" name="Titel 11">
            <a:extLst>
              <a:ext uri="{FF2B5EF4-FFF2-40B4-BE49-F238E27FC236}">
                <a16:creationId xmlns:a16="http://schemas.microsoft.com/office/drawing/2014/main" id="{159431D9-2C6C-B547-8D8D-A88855E2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011286"/>
            <a:ext cx="8244250" cy="876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EDCAAFE-4AB0-B143-ACEC-58F51EC295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000" y="3985734"/>
            <a:ext cx="1440000" cy="84220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91474DA-6934-A74E-A221-0E605B32D19F}"/>
              </a:ext>
            </a:extLst>
          </p:cNvPr>
          <p:cNvSpPr txBox="1"/>
          <p:nvPr userDrawn="1"/>
        </p:nvSpPr>
        <p:spPr>
          <a:xfrm>
            <a:off x="539639" y="4596898"/>
            <a:ext cx="36719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100"/>
              </a:lnSpc>
            </a:pPr>
            <a:r>
              <a:rPr lang="de-DE" dirty="0" err="1">
                <a:latin typeface="HTWBerlin Office" panose="02000000000000000000" pitchFamily="2" charset="0"/>
              </a:rPr>
              <a:t>www.htw-berlin.de</a:t>
            </a:r>
            <a:endParaRPr lang="de-DE" dirty="0">
              <a:latin typeface="HTWBerlin Offi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9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 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7">
            <a:extLst>
              <a:ext uri="{FF2B5EF4-FFF2-40B4-BE49-F238E27FC236}">
                <a16:creationId xmlns:a16="http://schemas.microsoft.com/office/drawing/2014/main" id="{E9F2FC35-0648-4B8C-BA02-E458FABC0A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2571749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Titel 11">
            <a:extLst>
              <a:ext uri="{FF2B5EF4-FFF2-40B4-BE49-F238E27FC236}">
                <a16:creationId xmlns:a16="http://schemas.microsoft.com/office/drawing/2014/main" id="{159431D9-2C6C-B547-8D8D-A88855E2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011286"/>
            <a:ext cx="8244250" cy="876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EDCAAFE-4AB0-B143-ACEC-58F51EC295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000" y="3985734"/>
            <a:ext cx="1440000" cy="84220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91474DA-6934-A74E-A221-0E605B32D19F}"/>
              </a:ext>
            </a:extLst>
          </p:cNvPr>
          <p:cNvSpPr txBox="1"/>
          <p:nvPr userDrawn="1"/>
        </p:nvSpPr>
        <p:spPr>
          <a:xfrm>
            <a:off x="539639" y="4596898"/>
            <a:ext cx="36719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100"/>
              </a:lnSpc>
            </a:pPr>
            <a:r>
              <a:rPr lang="de-DE" dirty="0" err="1">
                <a:latin typeface="HTWBerlin Office" panose="02000000000000000000" pitchFamily="2" charset="0"/>
              </a:rPr>
              <a:t>www.htw-berlin.de</a:t>
            </a:r>
            <a:endParaRPr lang="de-DE" dirty="0">
              <a:latin typeface="HTWBerlin Offi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11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 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DCC1177-8E0E-E24A-8F3E-17ACB1214DE1}"/>
              </a:ext>
            </a:extLst>
          </p:cNvPr>
          <p:cNvSpPr/>
          <p:nvPr userDrawn="1"/>
        </p:nvSpPr>
        <p:spPr>
          <a:xfrm>
            <a:off x="-2" y="0"/>
            <a:ext cx="9144001" cy="257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>
              <a:latin typeface="HTWBerlin Office" panose="02000000000000000000" pitchFamily="2" charset="0"/>
            </a:endParaRPr>
          </a:p>
        </p:txBody>
      </p:sp>
      <p:sp>
        <p:nvSpPr>
          <p:cNvPr id="9" name="Titel 11">
            <a:extLst>
              <a:ext uri="{FF2B5EF4-FFF2-40B4-BE49-F238E27FC236}">
                <a16:creationId xmlns:a16="http://schemas.microsoft.com/office/drawing/2014/main" id="{159431D9-2C6C-B547-8D8D-A88855E2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011286"/>
            <a:ext cx="8244250" cy="876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EDCAAFE-4AB0-B143-ACEC-58F51EC295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000" y="3985734"/>
            <a:ext cx="1440000" cy="84220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91474DA-6934-A74E-A221-0E605B32D19F}"/>
              </a:ext>
            </a:extLst>
          </p:cNvPr>
          <p:cNvSpPr txBox="1"/>
          <p:nvPr userDrawn="1"/>
        </p:nvSpPr>
        <p:spPr>
          <a:xfrm>
            <a:off x="539639" y="4596898"/>
            <a:ext cx="36719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100"/>
              </a:lnSpc>
            </a:pPr>
            <a:r>
              <a:rPr lang="de-DE" dirty="0" err="1">
                <a:latin typeface="HTWBerlin Office" panose="02000000000000000000" pitchFamily="2" charset="0"/>
              </a:rPr>
              <a:t>www.htw-berlin.de</a:t>
            </a:r>
            <a:endParaRPr lang="de-DE" dirty="0">
              <a:latin typeface="HTWBerlin Office" panose="02000000000000000000" pitchFamily="2" charset="0"/>
            </a:endParaRPr>
          </a:p>
        </p:txBody>
      </p:sp>
      <p:sp>
        <p:nvSpPr>
          <p:cNvPr id="6" name="Bildplatzhalter 16">
            <a:extLst>
              <a:ext uri="{FF2B5EF4-FFF2-40B4-BE49-F238E27FC236}">
                <a16:creationId xmlns:a16="http://schemas.microsoft.com/office/drawing/2014/main" id="{D503D432-E88B-41C4-9764-32E59E6654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9639" y="2192781"/>
            <a:ext cx="1577219" cy="157721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896BE43-AB87-43D5-A0F7-5FFB69CF5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5638" y="2781976"/>
            <a:ext cx="4212000" cy="1350238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31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 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E3CC8F7-623C-4CFC-B681-B8761208C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2571749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Titel 11">
            <a:extLst>
              <a:ext uri="{FF2B5EF4-FFF2-40B4-BE49-F238E27FC236}">
                <a16:creationId xmlns:a16="http://schemas.microsoft.com/office/drawing/2014/main" id="{159431D9-2C6C-B547-8D8D-A88855E2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011286"/>
            <a:ext cx="8244250" cy="876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EDCAAFE-4AB0-B143-ACEC-58F51EC295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000" y="3985734"/>
            <a:ext cx="1440000" cy="84220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91474DA-6934-A74E-A221-0E605B32D19F}"/>
              </a:ext>
            </a:extLst>
          </p:cNvPr>
          <p:cNvSpPr txBox="1"/>
          <p:nvPr userDrawn="1"/>
        </p:nvSpPr>
        <p:spPr>
          <a:xfrm>
            <a:off x="539639" y="4596898"/>
            <a:ext cx="36719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100"/>
              </a:lnSpc>
            </a:pPr>
            <a:r>
              <a:rPr lang="de-DE" dirty="0" err="1">
                <a:latin typeface="HTWBerlin Office" panose="02000000000000000000" pitchFamily="2" charset="0"/>
              </a:rPr>
              <a:t>www.htw-berlin.de</a:t>
            </a:r>
            <a:endParaRPr lang="de-DE" dirty="0">
              <a:latin typeface="HTWBerlin Office" panose="02000000000000000000" pitchFamily="2" charset="0"/>
            </a:endParaRPr>
          </a:p>
        </p:txBody>
      </p:sp>
      <p:sp>
        <p:nvSpPr>
          <p:cNvPr id="6" name="Bildplatzhalter 16">
            <a:extLst>
              <a:ext uri="{FF2B5EF4-FFF2-40B4-BE49-F238E27FC236}">
                <a16:creationId xmlns:a16="http://schemas.microsoft.com/office/drawing/2014/main" id="{D503D432-E88B-41C4-9764-32E59E6654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9639" y="2192781"/>
            <a:ext cx="1577219" cy="157721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896BE43-AB87-43D5-A0F7-5FFB69CF5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5638" y="2781976"/>
            <a:ext cx="4212000" cy="1350238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5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DCC1177-8E0E-E24A-8F3E-17ACB1214DE1}"/>
              </a:ext>
            </a:extLst>
          </p:cNvPr>
          <p:cNvSpPr/>
          <p:nvPr userDrawn="1"/>
        </p:nvSpPr>
        <p:spPr>
          <a:xfrm>
            <a:off x="-2" y="-1"/>
            <a:ext cx="9144001" cy="51954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>
              <a:latin typeface="HTWBerlin Office" panose="02000000000000000000" pitchFamily="2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EDCAAFE-4AB0-B143-ACEC-58F51EC295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1101" y="1374007"/>
            <a:ext cx="2661794" cy="155678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91474DA-6934-A74E-A221-0E605B32D19F}"/>
              </a:ext>
            </a:extLst>
          </p:cNvPr>
          <p:cNvSpPr txBox="1"/>
          <p:nvPr userDrawn="1"/>
        </p:nvSpPr>
        <p:spPr>
          <a:xfrm>
            <a:off x="3751914" y="3691292"/>
            <a:ext cx="36719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100"/>
              </a:lnSpc>
            </a:pPr>
            <a:r>
              <a:rPr lang="de-DE" dirty="0" err="1">
                <a:latin typeface="HTWBerlin Office" panose="02000000000000000000" pitchFamily="2" charset="0"/>
              </a:rPr>
              <a:t>www.htw-berlin.de</a:t>
            </a:r>
            <a:endParaRPr lang="de-DE" dirty="0">
              <a:latin typeface="HTWBerlin Offi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6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 mit Foto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364" y="3189130"/>
            <a:ext cx="6637920" cy="614621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2359D3DF-BD87-E945-BC14-CF14588E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64" y="2790660"/>
            <a:ext cx="6637920" cy="106438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8CD9B568-1D16-4F42-9040-2098434EC3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74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F0EB289D-B558-A34C-9D9C-3846A1A45C7B}"/>
              </a:ext>
            </a:extLst>
          </p:cNvPr>
          <p:cNvSpPr txBox="1">
            <a:spLocks/>
          </p:cNvSpPr>
          <p:nvPr userDrawn="1"/>
        </p:nvSpPr>
        <p:spPr>
          <a:xfrm>
            <a:off x="540976" y="4608425"/>
            <a:ext cx="4391387" cy="273844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2100"/>
              </a:lnSpc>
              <a:defRPr sz="18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4CBF11-628F-CB48-A8AA-F12EABB8F226}" type="datetime4">
              <a:rPr lang="de-DE" sz="1600" smtClean="0">
                <a:latin typeface="HTWBerlin Office" panose="02000000000000000000" pitchFamily="2" charset="0"/>
              </a:rPr>
              <a:pPr/>
              <a:t>4. April 2024</a:t>
            </a:fld>
            <a:endParaRPr lang="de-DE" sz="1600" dirty="0">
              <a:latin typeface="HTWBerlin Office" panose="02000000000000000000" pitchFamily="2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790B71E-342E-0A47-8C5D-69F19A7694E6}"/>
              </a:ext>
            </a:extLst>
          </p:cNvPr>
          <p:cNvSpPr txBox="1"/>
          <p:nvPr userDrawn="1"/>
        </p:nvSpPr>
        <p:spPr>
          <a:xfrm>
            <a:off x="540977" y="4345200"/>
            <a:ext cx="36719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100"/>
              </a:lnSpc>
            </a:pPr>
            <a:r>
              <a:rPr lang="de-DE" sz="1600" b="0" dirty="0" err="1">
                <a:latin typeface="HTWBerlin Office" panose="02000000000000000000" pitchFamily="2" charset="0"/>
              </a:rPr>
              <a:t>Referent_in</a:t>
            </a:r>
            <a:r>
              <a:rPr lang="de-DE" sz="1600" b="0" dirty="0">
                <a:latin typeface="HTWBerlin Office" panose="02000000000000000000" pitchFamily="2" charset="0"/>
              </a:rPr>
              <a:t> im Master ergänzen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1ECC62E-96F4-834C-A933-7E3D7EC38A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000" y="3985734"/>
            <a:ext cx="1440000" cy="84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bschluss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DCC1177-8E0E-E24A-8F3E-17ACB1214DE1}"/>
              </a:ext>
            </a:extLst>
          </p:cNvPr>
          <p:cNvSpPr/>
          <p:nvPr userDrawn="1"/>
        </p:nvSpPr>
        <p:spPr>
          <a:xfrm>
            <a:off x="-2" y="0"/>
            <a:ext cx="9144001" cy="257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>
              <a:latin typeface="HTWBerlin Office" panose="02000000000000000000" pitchFamily="2" charset="0"/>
            </a:endParaRPr>
          </a:p>
        </p:txBody>
      </p:sp>
      <p:sp>
        <p:nvSpPr>
          <p:cNvPr id="9" name="Titel 11">
            <a:extLst>
              <a:ext uri="{FF2B5EF4-FFF2-40B4-BE49-F238E27FC236}">
                <a16:creationId xmlns:a16="http://schemas.microsoft.com/office/drawing/2014/main" id="{159431D9-2C6C-B547-8D8D-A88855E2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011286"/>
            <a:ext cx="4392000" cy="876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EDCAAFE-4AB0-B143-ACEC-58F51EC295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000" y="3985734"/>
            <a:ext cx="1440000" cy="84220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91474DA-6934-A74E-A221-0E605B32D19F}"/>
              </a:ext>
            </a:extLst>
          </p:cNvPr>
          <p:cNvSpPr txBox="1"/>
          <p:nvPr userDrawn="1"/>
        </p:nvSpPr>
        <p:spPr>
          <a:xfrm>
            <a:off x="539639" y="4596898"/>
            <a:ext cx="36719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100"/>
              </a:lnSpc>
            </a:pPr>
            <a:r>
              <a:rPr lang="de-DE" dirty="0" err="1">
                <a:latin typeface="HTWBerlin Office" panose="02000000000000000000" pitchFamily="2" charset="0"/>
              </a:rPr>
              <a:t>www.htw-berlin.de</a:t>
            </a:r>
            <a:endParaRPr lang="de-DE" dirty="0">
              <a:latin typeface="HTWBerlin Offi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50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Fot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DCC1177-8E0E-E24A-8F3E-17ACB1214DE1}"/>
              </a:ext>
            </a:extLst>
          </p:cNvPr>
          <p:cNvSpPr/>
          <p:nvPr userDrawn="1"/>
        </p:nvSpPr>
        <p:spPr>
          <a:xfrm>
            <a:off x="-2" y="0"/>
            <a:ext cx="9144001" cy="257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>
              <a:latin typeface="HTWBerlin Office" panose="02000000000000000000" pitchFamily="2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1E7C99A-B396-594B-AC2B-84BE3CD67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1886097"/>
            <a:ext cx="6490224" cy="614621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9" name="Titel 11">
            <a:extLst>
              <a:ext uri="{FF2B5EF4-FFF2-40B4-BE49-F238E27FC236}">
                <a16:creationId xmlns:a16="http://schemas.microsoft.com/office/drawing/2014/main" id="{159431D9-2C6C-B547-8D8D-A88855E2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011286"/>
            <a:ext cx="6490224" cy="87665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EDCAAFE-4AB0-B143-ACEC-58F51EC295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000" y="3985734"/>
            <a:ext cx="1440000" cy="842205"/>
          </a:xfrm>
          <a:prstGeom prst="rect">
            <a:avLst/>
          </a:prstGeom>
        </p:spPr>
      </p:pic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BD791C2B-C127-47CC-8015-A510378142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2868612"/>
            <a:ext cx="6490224" cy="85609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1800" dirty="0" smtClean="0"/>
            </a:lvl1pPr>
            <a:lvl2pPr>
              <a:defRPr lang="de-DE" sz="1500" dirty="0"/>
            </a:lvl2pPr>
          </a:lstStyle>
          <a:p>
            <a:r>
              <a:rPr lang="de-DE" sz="1800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rPr>
              <a:t>Referent / Datum ergänzen</a:t>
            </a:r>
          </a:p>
        </p:txBody>
      </p:sp>
    </p:spTree>
    <p:extLst>
      <p:ext uri="{BB962C8B-B14F-4D97-AF65-F5344CB8AC3E}">
        <p14:creationId xmlns:p14="http://schemas.microsoft.com/office/powerpoint/2010/main" val="50211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DCC1177-8E0E-E24A-8F3E-17ACB1214DE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endParaRPr lang="de-DE" dirty="0">
              <a:latin typeface="HTWBerlin Office" panose="02000000000000000000" pitchFamily="2" charset="0"/>
            </a:endParaRP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2359D3DF-BD87-E945-BC14-CF14588E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1011286"/>
            <a:ext cx="6030383" cy="156046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9EB64A6D-7E18-4E79-A705-DE5D4E7594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50125" y="4687099"/>
            <a:ext cx="4120007" cy="1800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b="0" smtClean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Referent_in</a:t>
            </a:r>
            <a:r>
              <a:rPr lang="de-DE"/>
              <a:t> ergänzen bitte | Folientitel in Kurzform</a:t>
            </a:r>
            <a:endParaRPr lang="de-DE" dirty="0"/>
          </a:p>
        </p:txBody>
      </p:sp>
      <p:sp>
        <p:nvSpPr>
          <p:cNvPr id="13" name="Foliennummernplatzhalter 11">
            <a:extLst>
              <a:ext uri="{FF2B5EF4-FFF2-40B4-BE49-F238E27FC236}">
                <a16:creationId xmlns:a16="http://schemas.microsoft.com/office/drawing/2014/main" id="{D444DE69-931F-4A41-A45E-1ACE19F495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39750" y="4687099"/>
            <a:ext cx="1728788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25029-37DE-484F-BFE0-9B37AF2B26B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72F8F88-A86D-4C46-BAE5-29BAADE0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655" y="4587241"/>
            <a:ext cx="720321" cy="221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9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Foto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880812"/>
            <a:ext cx="4212000" cy="614621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2359D3DF-BD87-E945-BC14-CF14588E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006001"/>
            <a:ext cx="4212000" cy="872331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5BD2579-D21F-0049-8834-9A86D5CAB6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000" y="3985734"/>
            <a:ext cx="1440000" cy="842205"/>
          </a:xfrm>
          <a:prstGeom prst="rect">
            <a:avLst/>
          </a:prstGeom>
        </p:spPr>
      </p:pic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8CD9B568-1D16-4F42-9040-2098434EC3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211638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790B71E-342E-0A47-8C5D-69F19A7694E6}"/>
              </a:ext>
            </a:extLst>
          </p:cNvPr>
          <p:cNvSpPr txBox="1"/>
          <p:nvPr userDrawn="1"/>
        </p:nvSpPr>
        <p:spPr>
          <a:xfrm>
            <a:off x="4543105" y="2808000"/>
            <a:ext cx="352150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100"/>
              </a:lnSpc>
            </a:pPr>
            <a:endParaRPr lang="de-DE" dirty="0">
              <a:latin typeface="HTWBerlin Office" panose="02000000000000000000" pitchFamily="2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DB2114F-2251-469A-AF7A-2BAA547F05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2868612"/>
            <a:ext cx="4212000" cy="84220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1800" dirty="0" smtClean="0"/>
            </a:lvl1pPr>
            <a:lvl2pPr>
              <a:defRPr lang="de-DE" sz="1500" dirty="0"/>
            </a:lvl2pPr>
          </a:lstStyle>
          <a:p>
            <a:r>
              <a:rPr lang="de-DE" sz="1800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rPr>
              <a:t>Referent / Datum ergänzen</a:t>
            </a:r>
          </a:p>
        </p:txBody>
      </p:sp>
    </p:spTree>
    <p:extLst>
      <p:ext uri="{BB962C8B-B14F-4D97-AF65-F5344CB8AC3E}">
        <p14:creationId xmlns:p14="http://schemas.microsoft.com/office/powerpoint/2010/main" val="306360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2156148-55FE-AD47-B232-4B9BB1515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A4230C6A-BAC5-374F-801E-032B04CDC5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vert="horz" lIns="0" tIns="0" rIns="0" bIns="0" rtlCol="0" anchor="t" anchorCtr="0">
            <a:noAutofit/>
          </a:bodyPr>
          <a:lstStyle>
            <a:lvl1pPr>
              <a:defRPr lang="de-DE" b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 err="1"/>
              <a:t>Referent_in</a:t>
            </a:r>
            <a:r>
              <a:rPr lang="de-DE" dirty="0"/>
              <a:t> ergänzen bitte | Folientitel in Kurzform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F2A23FCB-F492-5349-A00F-9B00AA729D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D25029-37DE-484F-BFE0-9B37AF2B26B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900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1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997200"/>
            <a:ext cx="7524500" cy="3420000"/>
          </a:xfr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buFont typeface="Arial" panose="020B0604020202020204" pitchFamily="34" charset="0"/>
              <a:defRPr lang="de-DE" sz="2000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1pPr>
            <a:lvl2pPr marL="136525" indent="-136525" algn="l" defTabSz="685800" rtl="0" eaLnBrk="1" latinLnBrk="0" hangingPunct="1">
              <a:lnSpc>
                <a:spcPct val="100000"/>
              </a:lnSpc>
              <a:buFont typeface="Arial" panose="020B0604020202020204" pitchFamily="34" charset="0"/>
              <a:tabLst/>
              <a:defRPr lang="de-DE" sz="2000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2pPr>
            <a:lvl3pPr algn="l" defTabSz="685800" rtl="0" eaLnBrk="1" latinLnBrk="0" hangingPunct="1">
              <a:lnSpc>
                <a:spcPct val="100000"/>
              </a:lnSpc>
              <a:buFont typeface="Arial" panose="020B0604020202020204" pitchFamily="34" charset="0"/>
              <a:defRPr lang="de-DE" sz="1000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3pPr>
            <a:lvl4pPr algn="l" defTabSz="685800" rtl="0" eaLnBrk="1" latinLnBrk="0" hangingPunct="1">
              <a:buFont typeface="Arial" panose="020B0604020202020204" pitchFamily="34" charset="0"/>
              <a:defRPr lang="de-DE" sz="2400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4pPr>
            <a:lvl5pPr algn="l" defTabSz="685800" rtl="0" eaLnBrk="1" latinLnBrk="0" hangingPunct="1">
              <a:lnSpc>
                <a:spcPct val="100000"/>
              </a:lnSpc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5pPr>
            <a:lvl6pPr>
              <a:lnSpc>
                <a:spcPct val="100000"/>
              </a:lnSpc>
              <a:defRPr/>
            </a:lvl6pPr>
          </a:lstStyle>
          <a:p>
            <a:pPr marL="0" marR="0" lvl="0" indent="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5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TWBerlin Office" panose="02000000000000000000" pitchFamily="2" charset="0"/>
                <a:ea typeface="+mn-ea"/>
                <a:cs typeface="+mn-cs"/>
              </a:rPr>
              <a:t>Mastertextformat bearbeiten</a:t>
            </a:r>
          </a:p>
          <a:p>
            <a:pPr marL="179388" marR="0" lvl="1" indent="-179388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550"/>
              </a:spcAft>
              <a:buClr>
                <a:srgbClr val="76B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TWBerlin Office" panose="02000000000000000000" pitchFamily="2" charset="0"/>
                <a:ea typeface="+mn-ea"/>
                <a:cs typeface="+mn-cs"/>
              </a:rPr>
              <a:t>Zweite Ebene</a:t>
            </a:r>
          </a:p>
          <a:p>
            <a:pPr marL="357188" marR="0" lvl="2" indent="-177800" algn="l" defTabSz="6858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550"/>
              </a:spcAft>
              <a:buClr>
                <a:srgbClr val="76B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TWBerlin Office" panose="02000000000000000000" pitchFamily="2" charset="0"/>
                <a:ea typeface="+mn-ea"/>
                <a:cs typeface="+mn-cs"/>
              </a:rPr>
              <a:t>Dritte Ebene</a:t>
            </a:r>
          </a:p>
          <a:p>
            <a:pPr marL="450850" marR="0" lvl="4" indent="-179388" algn="l" defTabSz="6858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550"/>
              </a:spcAft>
              <a:buClr>
                <a:srgbClr val="76B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TWBerlin Office" panose="02000000000000000000" pitchFamily="2" charset="0"/>
                <a:ea typeface="+mn-ea"/>
                <a:cs typeface="+mn-cs"/>
              </a:rPr>
              <a:t>Vierte Ebene</a:t>
            </a:r>
          </a:p>
          <a:p>
            <a:pPr marL="628650" marR="0" lvl="5" indent="-1778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6B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Fünfte Ebene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2156148-55FE-AD47-B232-4B9BB1515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A4230C6A-BAC5-374F-801E-032B04CDC5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vert="horz" lIns="0" tIns="0" rIns="0" bIns="0" rtlCol="0" anchor="t" anchorCtr="0">
            <a:noAutofit/>
          </a:bodyPr>
          <a:lstStyle>
            <a:lvl1pPr>
              <a:defRPr lang="de-DE" b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 err="1"/>
              <a:t>Referent_in</a:t>
            </a:r>
            <a:r>
              <a:rPr lang="de-DE"/>
              <a:t> ergänzen bitte | Folientitel in Kurzform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F2A23FCB-F492-5349-A00F-9B00AA729D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D25029-37DE-484F-BFE0-9B37AF2B26B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949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2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998574"/>
            <a:ext cx="3671638" cy="3420000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lang="de-DE" sz="1400" kern="1200" dirty="0" smtClean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2pPr>
            <a:lvl3pPr marL="179388" indent="0">
              <a:lnSpc>
                <a:spcPct val="100000"/>
              </a:lnSpc>
              <a:buNone/>
              <a:defRPr lang="de-DE" sz="1200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3pPr>
            <a:lvl4pPr marL="536575" indent="-179388">
              <a:lnSpc>
                <a:spcPct val="100000"/>
              </a:lnSpc>
              <a:defRPr sz="1100"/>
            </a:lvl4pPr>
            <a:lvl5pP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marL="179388" marR="0" lvl="1" indent="-1793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Zweite Ebene</a:t>
            </a:r>
          </a:p>
          <a:p>
            <a:pPr marL="357188" marR="0" lvl="2" indent="-1778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Referent_in ergänzen bitte | Folientitel in Kurzform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5029-37DE-484F-BFE0-9B37AF2B26B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778FFE-4E63-B943-889A-6AC582B2A2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92613" y="998574"/>
            <a:ext cx="3671638" cy="3420000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 marL="179388" indent="0">
              <a:buNone/>
              <a:defRPr lang="de-DE" sz="1200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3pPr>
            <a:lvl4pPr marL="357187" indent="0">
              <a:buNone/>
              <a:defRPr lang="de-DE" sz="1100" kern="1200" noProof="0" dirty="0" smtClean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4pPr>
            <a:lvl5pP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marL="179388" marR="0" lvl="1" indent="-1793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Zweite Ebene</a:t>
            </a:r>
          </a:p>
          <a:p>
            <a:pPr marL="357188" marR="0" lvl="2" indent="-1778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Dritte Ebene</a:t>
            </a:r>
          </a:p>
          <a:p>
            <a:pPr marL="534987" marR="0" lvl="3" indent="-1778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92692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2spaltiger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2660952"/>
            <a:ext cx="3671638" cy="1757622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 marL="0" indent="0">
              <a:lnSpc>
                <a:spcPct val="100000"/>
              </a:lnSpc>
              <a:buNone/>
              <a:defRPr lang="de-DE" sz="1200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2pPr>
            <a:lvl3pPr marL="179388" indent="0">
              <a:lnSpc>
                <a:spcPct val="100000"/>
              </a:lnSpc>
              <a:buNone/>
              <a:defRPr lang="de-DE" sz="1100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3pPr>
            <a:lvl4pPr>
              <a:defRPr sz="1400"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marL="179388" marR="0" lvl="1" indent="-1793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Zweite Ebene</a:t>
            </a:r>
          </a:p>
          <a:p>
            <a:pPr marL="357188" marR="0" lvl="2" indent="-1778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Referent_in ergänzen bitte | Folientitel in Kurzform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5029-37DE-484F-BFE0-9B37AF2B26B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778FFE-4E63-B943-889A-6AC582B2A2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92613" y="2660952"/>
            <a:ext cx="3671638" cy="1757622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 marL="179388" indent="-179388">
              <a:lnSpc>
                <a:spcPct val="100000"/>
              </a:lnSpc>
              <a:defRPr lang="de-DE" sz="1200" kern="1200" dirty="0" smtClean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2pPr>
            <a:lvl3pPr marL="179388" indent="0">
              <a:buNone/>
              <a:defRPr lang="de-DE" sz="1100" kern="1200" dirty="0" smtClean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3pPr>
            <a:lvl4pPr>
              <a:defRPr sz="1400"/>
            </a:lvl4pPr>
            <a:lvl5pPr marL="450850" indent="-179388">
              <a:defRPr lang="de-DE" sz="1000" kern="1200" dirty="0" smtClean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marL="179388" marR="0" lvl="1" indent="-1793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Zweite Ebene</a:t>
            </a:r>
          </a:p>
          <a:p>
            <a:pPr marL="357188" marR="0" lvl="2" indent="-1778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Dritte Ebene</a:t>
            </a:r>
          </a:p>
          <a:p>
            <a:pPr marL="450850" lvl="4" indent="-179388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</a:pPr>
            <a:r>
              <a:rPr lang="de-DE" dirty="0"/>
              <a:t>Vierte Ebene</a:t>
            </a:r>
          </a:p>
        </p:txBody>
      </p:sp>
      <p:sp>
        <p:nvSpPr>
          <p:cNvPr id="8" name="Bildplatzhalter 16">
            <a:extLst>
              <a:ext uri="{FF2B5EF4-FFF2-40B4-BE49-F238E27FC236}">
                <a16:creationId xmlns:a16="http://schemas.microsoft.com/office/drawing/2014/main" id="{E746415B-0A49-4500-A0FE-A1DD9DB3F9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9750" y="998574"/>
            <a:ext cx="3671887" cy="1517236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Bildplatzhalter 16">
            <a:extLst>
              <a:ext uri="{FF2B5EF4-FFF2-40B4-BE49-F238E27FC236}">
                <a16:creationId xmlns:a16="http://schemas.microsoft.com/office/drawing/2014/main" id="{14C449FC-589D-4576-B7D5-AD4142CE08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92613" y="998574"/>
            <a:ext cx="3671887" cy="1517236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20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305147"/>
            <a:ext cx="7524750" cy="44362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998574"/>
            <a:ext cx="7524500" cy="34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50125" y="4687099"/>
            <a:ext cx="5484949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rgbClr val="787878"/>
                </a:solidFill>
                <a:latin typeface="HTWBerlin Office" panose="02000000000000000000" pitchFamily="2" charset="0"/>
              </a:defRPr>
            </a:lvl1pPr>
          </a:lstStyle>
          <a:p>
            <a:r>
              <a:rPr lang="de-DE" dirty="0" err="1"/>
              <a:t>Referent_in</a:t>
            </a:r>
            <a:r>
              <a:rPr lang="de-DE"/>
              <a:t> ergänzen bitte | Folientitel in Kurzform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750" y="4687099"/>
            <a:ext cx="1728788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rgbClr val="787878"/>
                </a:solidFill>
                <a:latin typeface="HTWBerlin Office" panose="02000000000000000000" pitchFamily="2" charset="0"/>
              </a:defRPr>
            </a:lvl1pPr>
          </a:lstStyle>
          <a:p>
            <a:fld id="{45D25029-37DE-484F-BFE0-9B37AF2B26B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AEA85BA-5B54-674A-882E-91B4CCB68B6A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500" y="4587241"/>
            <a:ext cx="720000" cy="22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4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1" r:id="rId3"/>
    <p:sldLayoutId id="2147483694" r:id="rId4"/>
    <p:sldLayoutId id="2147483680" r:id="rId5"/>
    <p:sldLayoutId id="2147483687" r:id="rId6"/>
    <p:sldLayoutId id="2147483662" r:id="rId7"/>
    <p:sldLayoutId id="2147483672" r:id="rId8"/>
    <p:sldLayoutId id="2147483697" r:id="rId9"/>
    <p:sldLayoutId id="2147483693" r:id="rId10"/>
    <p:sldLayoutId id="2147483692" r:id="rId11"/>
    <p:sldLayoutId id="2147483695" r:id="rId12"/>
    <p:sldLayoutId id="2147483688" r:id="rId13"/>
    <p:sldLayoutId id="2147483691" r:id="rId14"/>
    <p:sldLayoutId id="2147483683" r:id="rId15"/>
    <p:sldLayoutId id="2147483677" r:id="rId16"/>
    <p:sldLayoutId id="2147483689" r:id="rId17"/>
    <p:sldLayoutId id="2147483690" r:id="rId18"/>
    <p:sldLayoutId id="2147483679" r:id="rId19"/>
    <p:sldLayoutId id="2147483684" r:id="rId20"/>
    <p:sldLayoutId id="2147483685" r:id="rId21"/>
    <p:sldLayoutId id="2147483699" r:id="rId22"/>
    <p:sldLayoutId id="2147483698" r:id="rId23"/>
    <p:sldLayoutId id="2147483700" r:id="rId24"/>
    <p:sldLayoutId id="2147483686" r:id="rId25"/>
    <p:sldLayoutId id="2147483701" r:id="rId26"/>
    <p:sldLayoutId id="2147483702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ts val="3400"/>
        </a:lnSpc>
        <a:spcBef>
          <a:spcPct val="0"/>
        </a:spcBef>
        <a:buNone/>
        <a:defRPr sz="3200" b="1" kern="1200">
          <a:solidFill>
            <a:schemeClr val="tx1"/>
          </a:solidFill>
          <a:latin typeface="HTWBerlin Office" panose="020000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2500"/>
        </a:lnSpc>
        <a:spcBef>
          <a:spcPts val="0"/>
        </a:spcBef>
        <a:spcAft>
          <a:spcPts val="55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HTWBerlin Office" panose="02000000000000000000" pitchFamily="2" charset="0"/>
          <a:ea typeface="+mn-ea"/>
          <a:cs typeface="+mn-cs"/>
        </a:defRPr>
      </a:lvl1pPr>
      <a:lvl2pPr marL="179388" indent="-179388" algn="l" defTabSz="685800" rtl="0" eaLnBrk="1" latinLnBrk="0" hangingPunct="1">
        <a:lnSpc>
          <a:spcPts val="2500"/>
        </a:lnSpc>
        <a:spcBef>
          <a:spcPts val="0"/>
        </a:spcBef>
        <a:spcAft>
          <a:spcPts val="550"/>
        </a:spcAft>
        <a:buClr>
          <a:schemeClr val="accent1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HTWBerlin Office" panose="02000000000000000000" pitchFamily="2" charset="0"/>
          <a:ea typeface="+mn-ea"/>
          <a:cs typeface="+mn-cs"/>
        </a:defRPr>
      </a:lvl2pPr>
      <a:lvl3pPr marL="357188" indent="-177800" algn="l" defTabSz="685800" rtl="0" eaLnBrk="1" latinLnBrk="0" hangingPunct="1">
        <a:lnSpc>
          <a:spcPts val="2100"/>
        </a:lnSpc>
        <a:spcBef>
          <a:spcPts val="0"/>
        </a:spcBef>
        <a:spcAft>
          <a:spcPts val="550"/>
        </a:spcAft>
        <a:buClr>
          <a:schemeClr val="accent1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HTWBerlin Office" panose="02000000000000000000" pitchFamily="2" charset="0"/>
          <a:ea typeface="+mn-ea"/>
          <a:cs typeface="+mn-cs"/>
        </a:defRPr>
      </a:lvl3pPr>
      <a:lvl4pPr marL="357188" indent="-177800" algn="l" defTabSz="685800" rtl="0" eaLnBrk="1" latinLnBrk="0" hangingPunct="1">
        <a:lnSpc>
          <a:spcPts val="2100"/>
        </a:lnSpc>
        <a:spcBef>
          <a:spcPts val="0"/>
        </a:spcBef>
        <a:spcAft>
          <a:spcPts val="550"/>
        </a:spcAft>
        <a:buClr>
          <a:schemeClr val="accent1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HTWBerlin Office" panose="02000000000000000000" pitchFamily="2" charset="0"/>
          <a:ea typeface="+mn-ea"/>
          <a:cs typeface="+mn-cs"/>
        </a:defRPr>
      </a:lvl4pPr>
      <a:lvl5pPr marL="450850" indent="-179388" algn="l" defTabSz="685800" rtl="0" eaLnBrk="1" latinLnBrk="0" hangingPunct="1">
        <a:lnSpc>
          <a:spcPts val="1900"/>
        </a:lnSpc>
        <a:spcBef>
          <a:spcPts val="0"/>
        </a:spcBef>
        <a:spcAft>
          <a:spcPts val="550"/>
        </a:spcAft>
        <a:buClr>
          <a:schemeClr val="accent1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HTWBerlin Office" panose="02000000000000000000" pitchFamily="2" charset="0"/>
          <a:ea typeface="+mn-ea"/>
          <a:cs typeface="+mn-cs"/>
        </a:defRPr>
      </a:lvl5pPr>
      <a:lvl6pPr marL="628650" indent="-17780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" userDrawn="1">
          <p15:clr>
            <a:srgbClr val="F26B43"/>
          </p15:clr>
        </p15:guide>
        <p15:guide id="2" pos="5080" userDrawn="1">
          <p15:clr>
            <a:srgbClr val="F26B43"/>
          </p15:clr>
        </p15:guide>
        <p15:guide id="3" pos="340" userDrawn="1">
          <p15:clr>
            <a:srgbClr val="F26B43"/>
          </p15:clr>
        </p15:guide>
        <p15:guide id="4" pos="3969" userDrawn="1">
          <p15:clr>
            <a:srgbClr val="F26B43"/>
          </p15:clr>
        </p15:guide>
        <p15:guide id="5" pos="3855" userDrawn="1">
          <p15:clr>
            <a:srgbClr val="F26B43"/>
          </p15:clr>
        </p15:guide>
        <p15:guide id="6" pos="1429" userDrawn="1">
          <p15:clr>
            <a:srgbClr val="F26B43"/>
          </p15:clr>
        </p15:guide>
        <p15:guide id="7" pos="1542" userDrawn="1">
          <p15:clr>
            <a:srgbClr val="F26B43"/>
          </p15:clr>
        </p15:guide>
        <p15:guide id="8" pos="5534" userDrawn="1">
          <p15:clr>
            <a:srgbClr val="F26B43"/>
          </p15:clr>
        </p15:guide>
        <p15:guide id="9" orient="horz" pos="667" userDrawn="1">
          <p15:clr>
            <a:srgbClr val="F26B43"/>
          </p15:clr>
        </p15:guide>
        <p15:guide id="10" orient="horz" pos="2777" userDrawn="1">
          <p15:clr>
            <a:srgbClr val="F26B43"/>
          </p15:clr>
        </p15:guide>
        <p15:guide id="11" orient="horz" pos="3026" userDrawn="1">
          <p15:clr>
            <a:srgbClr val="F26B43"/>
          </p15:clr>
        </p15:guide>
        <p15:guide id="12" pos="2653" userDrawn="1">
          <p15:clr>
            <a:srgbClr val="F26B43"/>
          </p15:clr>
        </p15:guide>
        <p15:guide id="13" pos="27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 descr="Ein Bild, das Gebäude, draußen, Nacht, Stadt enthält.&#10;&#10;Automatisch generierte Beschreibung">
            <a:extLst>
              <a:ext uri="{FF2B5EF4-FFF2-40B4-BE49-F238E27FC236}">
                <a16:creationId xmlns:a16="http://schemas.microsoft.com/office/drawing/2014/main" id="{A957718C-B362-42EE-A93C-78E3BE581E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Untertitel 1">
            <a:extLst>
              <a:ext uri="{FF2B5EF4-FFF2-40B4-BE49-F238E27FC236}">
                <a16:creationId xmlns:a16="http://schemas.microsoft.com/office/drawing/2014/main" id="{3BBA3B6C-EA49-2345-BBB3-857880F5B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364" y="3677882"/>
            <a:ext cx="6637920" cy="614621"/>
          </a:xfrm>
        </p:spPr>
        <p:txBody>
          <a:bodyPr/>
          <a:lstStyle/>
          <a:p>
            <a:r>
              <a:rPr lang="de-DE" dirty="0"/>
              <a:t>HTW Berlin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F2E58D5-994D-644C-92FE-E3613313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64" y="2790660"/>
            <a:ext cx="6637920" cy="876650"/>
          </a:xfrm>
        </p:spPr>
        <p:txBody>
          <a:bodyPr/>
          <a:lstStyle/>
          <a:p>
            <a:r>
              <a:rPr lang="de-DE" dirty="0"/>
              <a:t>Anspruchsvolles Studium, </a:t>
            </a:r>
            <a:br>
              <a:rPr lang="de-DE" dirty="0"/>
            </a:br>
            <a:r>
              <a:rPr lang="de-DE" dirty="0"/>
              <a:t>praxisnahe Forschung</a:t>
            </a:r>
          </a:p>
        </p:txBody>
      </p:sp>
    </p:spTree>
    <p:extLst>
      <p:ext uri="{BB962C8B-B14F-4D97-AF65-F5344CB8AC3E}">
        <p14:creationId xmlns:p14="http://schemas.microsoft.com/office/powerpoint/2010/main" val="138080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 descr="Ein Bild, das Gebäude, draußen, Himmel, Baum enthält.&#10;&#10;Automatisch generierte Beschreibung">
            <a:extLst>
              <a:ext uri="{FF2B5EF4-FFF2-40B4-BE49-F238E27FC236}">
                <a16:creationId xmlns:a16="http://schemas.microsoft.com/office/drawing/2014/main" id="{A1DF531A-0EA9-4698-84B5-B588D48003C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D6F6972D-6ED8-4F6E-B870-2E65897AAFF3}"/>
              </a:ext>
            </a:extLst>
          </p:cNvPr>
          <p:cNvSpPr/>
          <p:nvPr/>
        </p:nvSpPr>
        <p:spPr>
          <a:xfrm flipH="1" flipV="1">
            <a:off x="0" y="1"/>
            <a:ext cx="9144000" cy="2574000"/>
          </a:xfrm>
          <a:prstGeom prst="rect">
            <a:avLst/>
          </a:prstGeom>
          <a:gradFill>
            <a:gsLst>
              <a:gs pos="100000">
                <a:schemeClr val="tx1">
                  <a:alpha val="78000"/>
                </a:schemeClr>
              </a:gs>
              <a:gs pos="56000">
                <a:schemeClr val="tx1"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8D131000-5D93-4D0C-9B6F-EC353BC62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05147"/>
            <a:ext cx="7524750" cy="872034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Campus </a:t>
            </a:r>
            <a:r>
              <a:rPr lang="de-DE" dirty="0" err="1">
                <a:solidFill>
                  <a:schemeClr val="bg1"/>
                </a:solidFill>
              </a:rPr>
              <a:t>Treskowallee</a:t>
            </a: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AB3298-F1A7-4CDC-A4A3-24AA1F22E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5029-37DE-484F-BFE0-9B37AF2B26B8}" type="slidenum">
              <a:rPr lang="de-DE" smtClean="0">
                <a:solidFill>
                  <a:schemeClr val="bg1"/>
                </a:solidFill>
              </a:rPr>
              <a:pPr/>
              <a:t>10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B7F565D-A9E6-7E40-9684-ED53B16FD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3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de-DE" sz="1600" b="1" noProof="1"/>
              <a:t/>
            </a:r>
            <a:br>
              <a:rPr lang="de-DE" sz="1600" b="1" noProof="1"/>
            </a:br>
            <a:r>
              <a:rPr lang="de-DE" sz="1600" b="1" noProof="1"/>
              <a:t>Über 100jährige Geschichte </a:t>
            </a:r>
          </a:p>
          <a:p>
            <a:pPr marL="0" lvl="3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de-DE" sz="1600" noProof="1"/>
              <a:t>Zuerst Sitz eines Realgymnasiums und Lyzeums, </a:t>
            </a:r>
            <a:br>
              <a:rPr lang="de-DE" sz="1600" noProof="1"/>
            </a:br>
            <a:r>
              <a:rPr lang="de-DE" sz="1600" noProof="1"/>
              <a:t>danach der Hochschule für Ökonomie (HfÖ) der DDR</a:t>
            </a:r>
            <a:br>
              <a:rPr lang="de-DE" sz="1600" noProof="1"/>
            </a:br>
            <a:endParaRPr lang="de-DE" sz="1600" noProof="1"/>
          </a:p>
          <a:p>
            <a:pPr marL="0" lvl="3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de-DE" sz="1600" b="1" noProof="1"/>
              <a:t>Heute Sitz von Hochschulleitung, Verwaltung </a:t>
            </a:r>
            <a:br>
              <a:rPr lang="de-DE" sz="1600" b="1" noProof="1"/>
            </a:br>
            <a:r>
              <a:rPr lang="de-DE" sz="1600" b="1" noProof="1"/>
              <a:t>und der Studiengänge der</a:t>
            </a:r>
          </a:p>
          <a:p>
            <a:pPr marL="0" lvl="3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de-DE" sz="1600" noProof="1">
                <a:solidFill>
                  <a:schemeClr val="accent1"/>
                </a:solidFill>
              </a:rPr>
              <a:t>Wirtschaftswissenschaften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B85521-BC6E-BF42-BE11-558EE63E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05147"/>
            <a:ext cx="4661424" cy="872034"/>
          </a:xfrm>
        </p:spPr>
        <p:txBody>
          <a:bodyPr/>
          <a:lstStyle/>
          <a:p>
            <a:r>
              <a:rPr lang="de-DE" noProof="1"/>
              <a:t>Campus Treskowallee</a:t>
            </a:r>
            <a:br>
              <a:rPr lang="de-DE" noProof="1"/>
            </a:br>
            <a:endParaRPr lang="de-DE" noProof="1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975AD25-C7A0-034D-984F-33AF40C047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1"/>
              <a:t>Referent_in ergänzen bitte | Folientitel in Kurzform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BD2762-2F67-2A47-BF11-9CDE395C03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D25029-37DE-484F-BFE0-9B37AF2B26B8}" type="slidenum">
              <a:rPr lang="de-DE" noProof="1" smtClean="0"/>
              <a:pPr/>
              <a:t>11</a:t>
            </a:fld>
            <a:endParaRPr lang="de-DE" noProof="1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AB0F74F-7099-4D1C-9B5E-2E405653C937}"/>
              </a:ext>
            </a:extLst>
          </p:cNvPr>
          <p:cNvGrpSpPr/>
          <p:nvPr/>
        </p:nvGrpSpPr>
        <p:grpSpPr>
          <a:xfrm>
            <a:off x="5470724" y="1053922"/>
            <a:ext cx="3673275" cy="4089578"/>
            <a:chOff x="5470725" y="1053922"/>
            <a:chExt cx="3671638" cy="4089578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CF88F48-CFE5-4C21-B861-90DDE2D7F324}"/>
                </a:ext>
              </a:extLst>
            </p:cNvPr>
            <p:cNvSpPr/>
            <p:nvPr/>
          </p:nvSpPr>
          <p:spPr>
            <a:xfrm>
              <a:off x="5470725" y="1053922"/>
              <a:ext cx="3671638" cy="4089578"/>
            </a:xfrm>
            <a:prstGeom prst="rect">
              <a:avLst/>
            </a:prstGeom>
            <a:gradFill>
              <a:gsLst>
                <a:gs pos="100000">
                  <a:schemeClr val="tx1">
                    <a:alpha val="78000"/>
                  </a:schemeClr>
                </a:gs>
                <a:gs pos="56000">
                  <a:schemeClr val="tx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1"/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645D778C-CAC1-40BD-A511-C54923EC9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4500" y="4587241"/>
              <a:ext cx="720000" cy="221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770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llipse 35">
            <a:extLst>
              <a:ext uri="{FF2B5EF4-FFF2-40B4-BE49-F238E27FC236}">
                <a16:creationId xmlns:a16="http://schemas.microsoft.com/office/drawing/2014/main" id="{3875D120-1CB2-443D-A232-5CE1FBFEDB14}"/>
              </a:ext>
            </a:extLst>
          </p:cNvPr>
          <p:cNvSpPr/>
          <p:nvPr/>
        </p:nvSpPr>
        <p:spPr>
          <a:xfrm>
            <a:off x="3632892" y="1767254"/>
            <a:ext cx="1856092" cy="185609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BCDD37-6B78-FC4F-860F-7758AF1D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Studium an der HTW Berlin </a:t>
            </a:r>
            <a:endParaRPr lang="de-DE" sz="20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F7D3C6-8E83-304D-AF52-664F28A2D5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Referent_in ergänzen bitte | Folientitel in Kurzform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DDD673-462E-D044-A329-E1727439F4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D25029-37DE-484F-BFE0-9B37AF2B26B8}" type="slidenum">
              <a:rPr lang="de-DE" smtClean="0"/>
              <a:pPr/>
              <a:t>12</a:t>
            </a:fld>
            <a:endParaRPr lang="de-DE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71B7A74C-EE25-9D46-B151-66444FFA8C85}"/>
              </a:ext>
            </a:extLst>
          </p:cNvPr>
          <p:cNvGraphicFramePr/>
          <p:nvPr/>
        </p:nvGraphicFramePr>
        <p:xfrm>
          <a:off x="2755783" y="783124"/>
          <a:ext cx="3632434" cy="3826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Textfeld 24">
            <a:extLst>
              <a:ext uri="{FF2B5EF4-FFF2-40B4-BE49-F238E27FC236}">
                <a16:creationId xmlns:a16="http://schemas.microsoft.com/office/drawing/2014/main" id="{CE493C70-81BB-4EDA-8AF5-9CDAD5CBA5E2}"/>
              </a:ext>
            </a:extLst>
          </p:cNvPr>
          <p:cNvSpPr txBox="1"/>
          <p:nvPr/>
        </p:nvSpPr>
        <p:spPr>
          <a:xfrm>
            <a:off x="6008178" y="2048050"/>
            <a:ext cx="956786" cy="4431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 indent="0">
              <a:lnSpc>
                <a:spcPct val="80000"/>
              </a:lnSpc>
              <a:buNone/>
            </a:pPr>
            <a:r>
              <a:rPr lang="de-DE" sz="2000" b="1" dirty="0">
                <a:latin typeface="HTWBerlin Office" panose="02000000000000000000" pitchFamily="2" charset="0"/>
              </a:rPr>
              <a:t>39</a:t>
            </a:r>
            <a:r>
              <a:rPr lang="de-DE" dirty="0">
                <a:latin typeface="HTWBerlin Office" panose="02000000000000000000" pitchFamily="2" charset="0"/>
              </a:rPr>
              <a:t/>
            </a:r>
            <a:br>
              <a:rPr lang="de-DE" dirty="0">
                <a:latin typeface="HTWBerlin Office" panose="02000000000000000000" pitchFamily="2" charset="0"/>
              </a:rPr>
            </a:br>
            <a:r>
              <a:rPr lang="de-DE" sz="1600" dirty="0">
                <a:latin typeface="HTWBerlin Office" panose="02000000000000000000" pitchFamily="2" charset="0"/>
              </a:rPr>
              <a:t>Technik</a:t>
            </a:r>
            <a:endParaRPr lang="de-DE" dirty="0">
              <a:latin typeface="HTWBerlin Office" panose="02000000000000000000" pitchFamily="2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508515B-1C00-4810-B4F8-4EDDE83504AE}"/>
              </a:ext>
            </a:extLst>
          </p:cNvPr>
          <p:cNvSpPr txBox="1"/>
          <p:nvPr/>
        </p:nvSpPr>
        <p:spPr>
          <a:xfrm>
            <a:off x="2567468" y="3678796"/>
            <a:ext cx="956786" cy="4480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 indent="0" algn="r">
              <a:lnSpc>
                <a:spcPct val="80000"/>
              </a:lnSpc>
              <a:buNone/>
            </a:pPr>
            <a:r>
              <a:rPr lang="de-DE" sz="2000" b="1" dirty="0">
                <a:latin typeface="HTWBerlin Office" panose="02000000000000000000" pitchFamily="2" charset="0"/>
              </a:rPr>
              <a:t>32</a:t>
            </a:r>
            <a:r>
              <a:rPr lang="de-DE" dirty="0">
                <a:latin typeface="HTWBerlin Office" panose="02000000000000000000" pitchFamily="2" charset="0"/>
              </a:rPr>
              <a:t/>
            </a:r>
            <a:br>
              <a:rPr lang="de-DE" dirty="0">
                <a:latin typeface="HTWBerlin Office" panose="02000000000000000000" pitchFamily="2" charset="0"/>
              </a:rPr>
            </a:br>
            <a:r>
              <a:rPr lang="de-DE" sz="1600" dirty="0">
                <a:latin typeface="HTWBerlin Office" panose="02000000000000000000" pitchFamily="2" charset="0"/>
              </a:rPr>
              <a:t>Wirtschaft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D4FE3F5-B4C8-41ED-AA0D-F02606BA5A0C}"/>
              </a:ext>
            </a:extLst>
          </p:cNvPr>
          <p:cNvSpPr txBox="1"/>
          <p:nvPr/>
        </p:nvSpPr>
        <p:spPr>
          <a:xfrm>
            <a:off x="2179038" y="2033920"/>
            <a:ext cx="956786" cy="4431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 indent="0" algn="r">
              <a:lnSpc>
                <a:spcPct val="80000"/>
              </a:lnSpc>
              <a:buNone/>
            </a:pPr>
            <a:r>
              <a:rPr lang="de-DE" sz="2000" b="1" dirty="0">
                <a:latin typeface="HTWBerlin Office" panose="02000000000000000000" pitchFamily="2" charset="0"/>
              </a:rPr>
              <a:t>18</a:t>
            </a:r>
            <a:r>
              <a:rPr lang="de-DE" sz="2000" dirty="0">
                <a:latin typeface="HTWBerlin Office" panose="02000000000000000000" pitchFamily="2" charset="0"/>
              </a:rPr>
              <a:t/>
            </a:r>
            <a:br>
              <a:rPr lang="de-DE" sz="2000" dirty="0">
                <a:latin typeface="HTWBerlin Office" panose="02000000000000000000" pitchFamily="2" charset="0"/>
              </a:rPr>
            </a:br>
            <a:r>
              <a:rPr lang="de-DE" sz="1600" dirty="0">
                <a:latin typeface="HTWBerlin Office" panose="02000000000000000000" pitchFamily="2" charset="0"/>
              </a:rPr>
              <a:t>Informatik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B0B1BE6-3BF2-4547-AA86-D979DF0CCD76}"/>
              </a:ext>
            </a:extLst>
          </p:cNvPr>
          <p:cNvSpPr txBox="1"/>
          <p:nvPr/>
        </p:nvSpPr>
        <p:spPr>
          <a:xfrm>
            <a:off x="2979699" y="1044679"/>
            <a:ext cx="956786" cy="4431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 indent="0" algn="r">
              <a:lnSpc>
                <a:spcPct val="80000"/>
              </a:lnSpc>
              <a:buNone/>
            </a:pPr>
            <a:r>
              <a:rPr lang="de-DE" sz="2000" b="1" dirty="0">
                <a:latin typeface="HTWBerlin Office" panose="02000000000000000000" pitchFamily="2" charset="0"/>
              </a:rPr>
              <a:t>8</a:t>
            </a:r>
            <a:r>
              <a:rPr lang="de-DE" sz="2000" dirty="0">
                <a:latin typeface="HTWBerlin Office" panose="02000000000000000000" pitchFamily="2" charset="0"/>
              </a:rPr>
              <a:t/>
            </a:r>
            <a:br>
              <a:rPr lang="de-DE" sz="2000" dirty="0">
                <a:latin typeface="HTWBerlin Office" panose="02000000000000000000" pitchFamily="2" charset="0"/>
              </a:rPr>
            </a:br>
            <a:r>
              <a:rPr lang="de-DE" sz="1600" dirty="0">
                <a:latin typeface="HTWBerlin Office" panose="02000000000000000000" pitchFamily="2" charset="0"/>
              </a:rPr>
              <a:t>Design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A8F7E090-A660-432E-9590-219FB081AEB9}"/>
              </a:ext>
            </a:extLst>
          </p:cNvPr>
          <p:cNvSpPr txBox="1"/>
          <p:nvPr/>
        </p:nvSpPr>
        <p:spPr>
          <a:xfrm>
            <a:off x="4361452" y="895597"/>
            <a:ext cx="956786" cy="4431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 indent="0">
              <a:lnSpc>
                <a:spcPct val="80000"/>
              </a:lnSpc>
              <a:buNone/>
            </a:pPr>
            <a:r>
              <a:rPr lang="de-DE" sz="2000" b="1" dirty="0">
                <a:latin typeface="HTWBerlin Office" panose="02000000000000000000" pitchFamily="2" charset="0"/>
              </a:rPr>
              <a:t>3</a:t>
            </a:r>
            <a:r>
              <a:rPr lang="de-DE" sz="1600" dirty="0">
                <a:latin typeface="HTWBerlin Office" panose="02000000000000000000" pitchFamily="2" charset="0"/>
              </a:rPr>
              <a:t/>
            </a:r>
            <a:br>
              <a:rPr lang="de-DE" sz="1600" dirty="0">
                <a:latin typeface="HTWBerlin Office" panose="02000000000000000000" pitchFamily="2" charset="0"/>
              </a:rPr>
            </a:br>
            <a:r>
              <a:rPr lang="de-DE" sz="1600" dirty="0">
                <a:latin typeface="HTWBerlin Office" panose="02000000000000000000" pitchFamily="2" charset="0"/>
              </a:rPr>
              <a:t>Kultur</a:t>
            </a:r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93AFAB57-199A-48E5-B461-9D6B44FCB465}"/>
              </a:ext>
            </a:extLst>
          </p:cNvPr>
          <p:cNvSpPr txBox="1">
            <a:spLocks/>
          </p:cNvSpPr>
          <p:nvPr/>
        </p:nvSpPr>
        <p:spPr>
          <a:xfrm>
            <a:off x="539750" y="742720"/>
            <a:ext cx="2424015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858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HTWBerlin Office" panose="020000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600" b="0" dirty="0">
                <a:solidFill>
                  <a:schemeClr val="bg1">
                    <a:lumMod val="65000"/>
                  </a:schemeClr>
                </a:solidFill>
              </a:rPr>
              <a:t>Fachrichtungen in Prozent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52842C10-4B0A-4297-961E-41ED3AE39429}"/>
              </a:ext>
            </a:extLst>
          </p:cNvPr>
          <p:cNvSpPr txBox="1"/>
          <p:nvPr/>
        </p:nvSpPr>
        <p:spPr>
          <a:xfrm>
            <a:off x="3566967" y="2301807"/>
            <a:ext cx="1990736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</a:pPr>
            <a:r>
              <a:rPr lang="de-DE" sz="1500" b="1" dirty="0">
                <a:latin typeface="HTWBerlin Office" panose="02000000000000000000" pitchFamily="2" charset="0"/>
              </a:rPr>
              <a:t>Bachelor- und </a:t>
            </a:r>
            <a:br>
              <a:rPr lang="de-DE" sz="1500" b="1" dirty="0">
                <a:latin typeface="HTWBerlin Office" panose="02000000000000000000" pitchFamily="2" charset="0"/>
              </a:rPr>
            </a:br>
            <a:r>
              <a:rPr lang="de-DE" sz="1500" b="1" dirty="0">
                <a:latin typeface="HTWBerlin Office" panose="02000000000000000000" pitchFamily="2" charset="0"/>
              </a:rPr>
              <a:t>Master-Studiengänge</a:t>
            </a:r>
          </a:p>
          <a:p>
            <a:pPr marL="0" lvl="1" algn="ctr"/>
            <a:r>
              <a:rPr lang="de-DE" sz="1100" dirty="0">
                <a:solidFill>
                  <a:srgbClr val="878787"/>
                </a:solidFill>
                <a:latin typeface="HTWBerlin Office" panose="02000000000000000000" pitchFamily="2" charset="0"/>
              </a:rPr>
              <a:t>auch berufsbegleitend </a:t>
            </a:r>
            <a:br>
              <a:rPr lang="de-DE" sz="1100" dirty="0">
                <a:solidFill>
                  <a:srgbClr val="878787"/>
                </a:solidFill>
                <a:latin typeface="HTWBerlin Office" panose="02000000000000000000" pitchFamily="2" charset="0"/>
              </a:rPr>
            </a:br>
            <a:r>
              <a:rPr lang="de-DE" sz="1100" dirty="0">
                <a:solidFill>
                  <a:srgbClr val="878787"/>
                </a:solidFill>
                <a:latin typeface="HTWBerlin Office" panose="02000000000000000000" pitchFamily="2" charset="0"/>
              </a:rPr>
              <a:t>und postgradual</a:t>
            </a:r>
            <a:endParaRPr lang="de-DE" dirty="0">
              <a:solidFill>
                <a:srgbClr val="878787"/>
              </a:solidFill>
              <a:latin typeface="HTWBerlin Offi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42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 descr="CE-DSC218044-rechts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B536CC1-2A21-DB44-9D02-AF9AC7C53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de-DE" sz="1600" b="1" noProof="1"/>
              <a:t>Studieren in kleinen Gruppen </a:t>
            </a:r>
            <a:br>
              <a:rPr lang="de-DE" sz="1600" b="1" noProof="1"/>
            </a:br>
            <a:r>
              <a:rPr lang="de-DE" sz="1600" noProof="1"/>
              <a:t>Studienprojekte und Laborübungen</a:t>
            </a:r>
          </a:p>
          <a:p>
            <a:pPr marL="0" lvl="1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de-DE" sz="1600" b="1" noProof="1"/>
              <a:t>Interdisziplinäre Projekte</a:t>
            </a:r>
            <a:r>
              <a:rPr lang="de-DE" sz="1600" noProof="1"/>
              <a:t> </a:t>
            </a:r>
            <a:br>
              <a:rPr lang="de-DE" sz="1600" noProof="1"/>
            </a:br>
            <a:r>
              <a:rPr lang="de-DE" sz="1600" noProof="1"/>
              <a:t>z.B. Deutscher Preis für Wirtschaftskommunikation</a:t>
            </a:r>
          </a:p>
          <a:p>
            <a:pPr marL="0" lvl="1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de-DE" sz="1600" b="1" noProof="1"/>
              <a:t>Career Service</a:t>
            </a:r>
            <a:r>
              <a:rPr lang="de-DE" sz="1600" noProof="1"/>
              <a:t> </a:t>
            </a:r>
            <a:br>
              <a:rPr lang="de-DE" sz="1600" noProof="1"/>
            </a:br>
            <a:r>
              <a:rPr lang="de-DE" sz="1600" noProof="1"/>
              <a:t>Angebote zur Berufsorientierung und zum Berufseinstieg</a:t>
            </a:r>
          </a:p>
          <a:p>
            <a:pPr marL="0" lvl="1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de-DE" sz="1600" b="1" noProof="1"/>
              <a:t>Entrepreneurship-Team</a:t>
            </a:r>
            <a:r>
              <a:rPr lang="de-DE" sz="1600" noProof="1"/>
              <a:t> </a:t>
            </a:r>
            <a:br>
              <a:rPr lang="de-DE" sz="1600" noProof="1"/>
            </a:br>
            <a:r>
              <a:rPr lang="de-DE" sz="1600" noProof="1"/>
              <a:t>Unterstützung und Beratung auf dem Weg </a:t>
            </a:r>
            <a:br>
              <a:rPr lang="de-DE" sz="1600" noProof="1"/>
            </a:br>
            <a:r>
              <a:rPr lang="de-DE" sz="1600" noProof="1"/>
              <a:t>in die Selbstständigkeit</a:t>
            </a:r>
          </a:p>
          <a:p>
            <a:pPr marL="0" lvl="1" indent="0">
              <a:lnSpc>
                <a:spcPct val="100000"/>
              </a:lnSpc>
              <a:spcAft>
                <a:spcPts val="1800"/>
              </a:spcAft>
              <a:buNone/>
            </a:pPr>
            <a:endParaRPr lang="de-DE" sz="1600" noProof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10CF83-6DFE-CC4A-859A-A573E28A6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1"/>
              <a:t>Praxisorientiertes Studium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5CDBEC-5118-BE48-AFF5-E26900D45E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1"/>
              <a:t>Referent_in ergänzen bitte | Folientitel in Kurzform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339F41-914C-654D-A2C9-196B35F110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D25029-37DE-484F-BFE0-9B37AF2B26B8}" type="slidenum">
              <a:rPr lang="de-DE" noProof="1" smtClean="0"/>
              <a:pPr/>
              <a:t>13</a:t>
            </a:fld>
            <a:endParaRPr lang="de-DE" noProof="1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1E5E0B2-3787-4132-A4A6-013D29CA6F43}"/>
              </a:ext>
            </a:extLst>
          </p:cNvPr>
          <p:cNvGrpSpPr/>
          <p:nvPr/>
        </p:nvGrpSpPr>
        <p:grpSpPr>
          <a:xfrm>
            <a:off x="5470724" y="1053922"/>
            <a:ext cx="3673275" cy="4089578"/>
            <a:chOff x="5470725" y="1053922"/>
            <a:chExt cx="3671638" cy="4089578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EB11EB9F-EEF3-47B5-A469-47F5D6C9A32C}"/>
                </a:ext>
              </a:extLst>
            </p:cNvPr>
            <p:cNvSpPr/>
            <p:nvPr/>
          </p:nvSpPr>
          <p:spPr>
            <a:xfrm>
              <a:off x="5470725" y="1053922"/>
              <a:ext cx="3671638" cy="4089578"/>
            </a:xfrm>
            <a:prstGeom prst="rect">
              <a:avLst/>
            </a:prstGeom>
            <a:gradFill>
              <a:gsLst>
                <a:gs pos="100000">
                  <a:schemeClr val="tx1">
                    <a:alpha val="78000"/>
                  </a:schemeClr>
                </a:gs>
                <a:gs pos="56000">
                  <a:schemeClr val="tx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DB7CF90D-56EA-405E-9405-72FF70DB8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4500" y="4587241"/>
              <a:ext cx="720000" cy="221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282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Text, Person enthält.&#10;&#10;Automatisch generierte Beschreibung">
            <a:extLst>
              <a:ext uri="{FF2B5EF4-FFF2-40B4-BE49-F238E27FC236}">
                <a16:creationId xmlns:a16="http://schemas.microsoft.com/office/drawing/2014/main" id="{26567215-49FD-4C1E-BD87-6AE515A5B3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34FDE72-05CB-EC46-AD3A-A420E37BB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de-DE" sz="1600" b="1" noProof="1"/>
              <a:t>Gemeinsam lernen</a:t>
            </a:r>
            <a:br>
              <a:rPr lang="de-DE" sz="1600" b="1" noProof="1"/>
            </a:br>
            <a:r>
              <a:rPr lang="de-DE" sz="1600" noProof="1"/>
              <a:t>Ein Lernzentrum, Brückenkurse sowie Buddy-Programme in den großen Fachbereichen helfen Erstsemestern beim Studieneinstieg.</a:t>
            </a:r>
          </a:p>
          <a:p>
            <a:pPr marL="0" lvl="1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de-DE" sz="1600" b="1" noProof="1"/>
              <a:t>Unterstützung der Professor_innen </a:t>
            </a:r>
            <a:r>
              <a:rPr lang="de-DE" sz="1600" noProof="1"/>
              <a:t/>
            </a:r>
            <a:br>
              <a:rPr lang="de-DE" sz="1600" noProof="1"/>
            </a:br>
            <a:r>
              <a:rPr lang="de-DE" sz="1600" noProof="1"/>
              <a:t>Didaktische Beratung, Fortbildungen und technische Hilfe bei der Nutzung digitaler Medien.</a:t>
            </a:r>
          </a:p>
          <a:p>
            <a:pPr marL="0" lvl="1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de-DE" sz="1600" b="1" dirty="0"/>
              <a:t>Berufsorientierung</a:t>
            </a:r>
            <a:r>
              <a:rPr lang="de-DE" sz="1400" b="1" dirty="0"/>
              <a:t/>
            </a:r>
            <a:br>
              <a:rPr lang="de-DE" sz="1400" b="1" dirty="0"/>
            </a:br>
            <a:r>
              <a:rPr lang="de-DE" sz="1600" dirty="0"/>
              <a:t>Alumni helfen Studierenden in den letzten Semestern.</a:t>
            </a:r>
            <a:endParaRPr lang="de-DE" sz="1600" noProof="1"/>
          </a:p>
          <a:p>
            <a:pPr marL="0" lvl="1" indent="0">
              <a:lnSpc>
                <a:spcPct val="100000"/>
              </a:lnSpc>
              <a:spcAft>
                <a:spcPts val="1800"/>
              </a:spcAft>
              <a:buNone/>
            </a:pPr>
            <a:endParaRPr lang="de-DE" sz="1600" i="1" noProof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49B00B-096F-0840-8577-59C0B5C45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Innovative Konzepte </a:t>
            </a:r>
            <a:br>
              <a:rPr lang="de-DE" dirty="0"/>
            </a:br>
            <a:r>
              <a:rPr lang="de-DE" dirty="0"/>
              <a:t>für die Lehre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154FCAD-3D65-C942-8742-D97FEA076C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Referent_in ergänzen bitte | Folientitel in Kurzform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8CA3F6-9CA3-0143-9FAB-2A6D67437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D25029-37DE-484F-BFE0-9B37AF2B26B8}" type="slidenum">
              <a:rPr lang="de-DE" smtClean="0"/>
              <a:pPr/>
              <a:t>14</a:t>
            </a:fld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61AD2AE-6E64-4A53-B7EE-DB9A1877342E}"/>
              </a:ext>
            </a:extLst>
          </p:cNvPr>
          <p:cNvGrpSpPr/>
          <p:nvPr/>
        </p:nvGrpSpPr>
        <p:grpSpPr>
          <a:xfrm>
            <a:off x="5470724" y="1053922"/>
            <a:ext cx="3673275" cy="4089578"/>
            <a:chOff x="5470725" y="1053922"/>
            <a:chExt cx="3671638" cy="4089578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6F615B40-7A43-4F44-8F58-95D531E66EC5}"/>
                </a:ext>
              </a:extLst>
            </p:cNvPr>
            <p:cNvSpPr/>
            <p:nvPr/>
          </p:nvSpPr>
          <p:spPr>
            <a:xfrm>
              <a:off x="5470725" y="1053922"/>
              <a:ext cx="3671638" cy="4089578"/>
            </a:xfrm>
            <a:prstGeom prst="rect">
              <a:avLst/>
            </a:prstGeom>
            <a:gradFill>
              <a:gsLst>
                <a:gs pos="100000">
                  <a:schemeClr val="tx1">
                    <a:alpha val="78000"/>
                  </a:schemeClr>
                </a:gs>
                <a:gs pos="56000">
                  <a:schemeClr val="tx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B15F1119-C88F-4E0F-9B8D-F86644026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4500" y="4587241"/>
              <a:ext cx="720000" cy="221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030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AD1DD3-E5B7-5744-80A7-C6FA1E6E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de-DE" sz="1600" b="1" noProof="1"/>
              <a:t>Englischsprachige Studiengänge </a:t>
            </a:r>
            <a:br>
              <a:rPr lang="de-DE" sz="1600" b="1" noProof="1"/>
            </a:br>
            <a:r>
              <a:rPr lang="de-DE" sz="1600" b="1" noProof="1"/>
              <a:t>und Studienprogramme mit Doppelabschluss </a:t>
            </a:r>
          </a:p>
          <a:p>
            <a:pPr marL="0" lvl="1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de-DE" sz="1600" b="1" noProof="1"/>
              <a:t>Zentraleinrichtung Fremdsprachen</a:t>
            </a:r>
            <a:r>
              <a:rPr lang="de-DE" sz="1600" noProof="1"/>
              <a:t/>
            </a:r>
            <a:br>
              <a:rPr lang="de-DE" sz="1600" noProof="1"/>
            </a:br>
            <a:r>
              <a:rPr lang="de-DE" sz="1600" noProof="1"/>
              <a:t>Eigenes Institut mit Kursen in </a:t>
            </a:r>
            <a:br>
              <a:rPr lang="de-DE" sz="1600" noProof="1"/>
            </a:br>
            <a:r>
              <a:rPr lang="de-DE" sz="1600" b="1" noProof="1"/>
              <a:t>8 </a:t>
            </a:r>
            <a:r>
              <a:rPr lang="de-DE" sz="1600" noProof="1"/>
              <a:t>verschiedenen Sprachen </a:t>
            </a:r>
            <a:endParaRPr lang="de-DE" sz="1600" i="1" noProof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FF9BB44-86CD-B44B-A927-9671F33EA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Studium international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3B8BD7-41BB-834D-A505-7D1E3DA760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Referent_in ergänzen bitte | Folientitel in Kurzform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F274B5-4F81-8B4B-B49F-6A94F4E75E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D25029-37DE-484F-BFE0-9B37AF2B26B8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E166C5B-38C8-49AD-A047-D29C7911D306}"/>
              </a:ext>
            </a:extLst>
          </p:cNvPr>
          <p:cNvSpPr txBox="1"/>
          <p:nvPr/>
        </p:nvSpPr>
        <p:spPr>
          <a:xfrm>
            <a:off x="440395" y="2932149"/>
            <a:ext cx="1814232" cy="114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de-DE" sz="2800" b="1" noProof="1">
                <a:solidFill>
                  <a:schemeClr val="accent1"/>
                </a:solidFill>
                <a:latin typeface="HTWBerlin Office" panose="02000000000000000000" pitchFamily="2" charset="0"/>
              </a:rPr>
              <a:t>22,5% </a:t>
            </a:r>
            <a:r>
              <a:rPr lang="de-DE" b="1" noProof="1"/>
              <a:t/>
            </a:r>
            <a:br>
              <a:rPr lang="de-DE" b="1" noProof="1"/>
            </a:br>
            <a:r>
              <a:rPr lang="de-DE" sz="1600" noProof="1">
                <a:latin typeface="HTWBerlin Office" panose="02000000000000000000" pitchFamily="2" charset="0"/>
              </a:rPr>
              <a:t>Anteil der </a:t>
            </a:r>
            <a:br>
              <a:rPr lang="de-DE" sz="1600" noProof="1">
                <a:latin typeface="HTWBerlin Office" panose="02000000000000000000" pitchFamily="2" charset="0"/>
              </a:rPr>
            </a:br>
            <a:r>
              <a:rPr lang="de-DE" sz="1600" noProof="1">
                <a:latin typeface="HTWBerlin Office" panose="02000000000000000000" pitchFamily="2" charset="0"/>
              </a:rPr>
              <a:t>internationalen Studierenden</a:t>
            </a:r>
            <a:endParaRPr lang="de-DE" sz="1800" b="1" noProof="1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5BA7C47-1BCC-4720-84B6-D12CE43CEFA2}"/>
              </a:ext>
            </a:extLst>
          </p:cNvPr>
          <p:cNvSpPr txBox="1"/>
          <p:nvPr/>
        </p:nvSpPr>
        <p:spPr>
          <a:xfrm>
            <a:off x="2569509" y="2932149"/>
            <a:ext cx="19262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>
              <a:lnSpc>
                <a:spcPct val="90000"/>
              </a:lnSpc>
              <a:spcAft>
                <a:spcPts val="1800"/>
              </a:spcAft>
              <a:buNone/>
            </a:pPr>
            <a:r>
              <a:rPr lang="de-DE" sz="2800" b="1" noProof="1">
                <a:solidFill>
                  <a:schemeClr val="accent1"/>
                </a:solidFill>
                <a:latin typeface="HTWBerlin Office" panose="02000000000000000000" pitchFamily="2" charset="0"/>
              </a:rPr>
              <a:t>150</a:t>
            </a:r>
            <a:r>
              <a:rPr lang="de-DE" sz="1800" b="1" noProof="1">
                <a:latin typeface="HTWBerlin Office" panose="02000000000000000000" pitchFamily="2" charset="0"/>
              </a:rPr>
              <a:t> </a:t>
            </a:r>
            <a:r>
              <a:rPr lang="de-DE" sz="1600" noProof="1">
                <a:latin typeface="HTWBerlin Office" panose="02000000000000000000" pitchFamily="2" charset="0"/>
              </a:rPr>
              <a:t>Partnerhochschulen weltweit</a:t>
            </a:r>
            <a:endParaRPr lang="de-DE" sz="1800" b="1" noProof="1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0165B80-2821-44D7-B315-3AEF623B5E51}"/>
              </a:ext>
            </a:extLst>
          </p:cNvPr>
          <p:cNvGrpSpPr/>
          <p:nvPr/>
        </p:nvGrpSpPr>
        <p:grpSpPr>
          <a:xfrm>
            <a:off x="5470724" y="1053922"/>
            <a:ext cx="3673275" cy="4089578"/>
            <a:chOff x="5470725" y="1053922"/>
            <a:chExt cx="3671638" cy="4089578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657876C7-C44C-471E-8141-17C70FA3AD5C}"/>
                </a:ext>
              </a:extLst>
            </p:cNvPr>
            <p:cNvSpPr/>
            <p:nvPr/>
          </p:nvSpPr>
          <p:spPr>
            <a:xfrm>
              <a:off x="5470725" y="1053922"/>
              <a:ext cx="3671638" cy="4089578"/>
            </a:xfrm>
            <a:prstGeom prst="rect">
              <a:avLst/>
            </a:prstGeom>
            <a:gradFill>
              <a:gsLst>
                <a:gs pos="100000">
                  <a:schemeClr val="tx1">
                    <a:alpha val="78000"/>
                  </a:schemeClr>
                </a:gs>
                <a:gs pos="56000">
                  <a:schemeClr val="tx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224D1996-D29D-437C-8FF7-636CE1547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4500" y="4587241"/>
              <a:ext cx="720000" cy="221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120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D09A01E7-537A-4C44-946F-E981802989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2A5D913-F053-E84D-BA1A-A89B9C89F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de-DE" sz="1600" b="1" noProof="1"/>
              <a:t>Anwendungs- und praxisorientierte </a:t>
            </a:r>
            <a:br>
              <a:rPr lang="de-DE" sz="1600" b="1" noProof="1"/>
            </a:br>
            <a:r>
              <a:rPr lang="de-DE" sz="1600" b="1" noProof="1"/>
              <a:t>Forschungsvorhaben</a:t>
            </a:r>
          </a:p>
          <a:p>
            <a:pPr marL="0" lvl="1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de-DE" sz="1600" b="1" noProof="1"/>
              <a:t>Fächervielfalt der Hochschule </a:t>
            </a:r>
            <a:r>
              <a:rPr lang="de-DE" sz="1600" noProof="1"/>
              <a:t/>
            </a:r>
            <a:br>
              <a:rPr lang="de-DE" sz="1600" noProof="1"/>
            </a:br>
            <a:r>
              <a:rPr lang="de-DE" sz="1600" noProof="1"/>
              <a:t>Förderung transdisziplinäre Ansätze </a:t>
            </a:r>
            <a:br>
              <a:rPr lang="de-DE" sz="1600" noProof="1"/>
            </a:br>
            <a:r>
              <a:rPr lang="de-DE" sz="1600" noProof="1"/>
              <a:t>und interdisziplinäre Zusammenarbeit</a:t>
            </a:r>
          </a:p>
          <a:p>
            <a:pPr marL="0" lvl="1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de-DE" sz="1600" b="1" noProof="1"/>
              <a:t>Leitlinien</a:t>
            </a:r>
            <a:br>
              <a:rPr lang="de-DE" sz="1600" b="1" noProof="1"/>
            </a:br>
            <a:r>
              <a:rPr lang="de-DE" sz="1600" noProof="1"/>
              <a:t>Wissenschaftler_innen orientieren sich </a:t>
            </a:r>
            <a:br>
              <a:rPr lang="de-DE" sz="1600" noProof="1"/>
            </a:br>
            <a:r>
              <a:rPr lang="de-DE" sz="1600" noProof="1"/>
              <a:t>u.a. an den </a:t>
            </a:r>
            <a:r>
              <a:rPr lang="de-DE" sz="1600" i="1" noProof="1">
                <a:solidFill>
                  <a:schemeClr val="accent1"/>
                </a:solidFill>
              </a:rPr>
              <a:t>»Leitlinien zur Sicherung guter </a:t>
            </a:r>
            <a:br>
              <a:rPr lang="de-DE" sz="1600" i="1" noProof="1">
                <a:solidFill>
                  <a:schemeClr val="accent1"/>
                </a:solidFill>
              </a:rPr>
            </a:br>
            <a:r>
              <a:rPr lang="de-DE" sz="1600" i="1" noProof="1">
                <a:solidFill>
                  <a:schemeClr val="accent1"/>
                </a:solidFill>
              </a:rPr>
              <a:t>wissenschaftlicher Praxis«</a:t>
            </a:r>
          </a:p>
          <a:p>
            <a:pPr marL="0" lvl="1" indent="0">
              <a:lnSpc>
                <a:spcPct val="100000"/>
              </a:lnSpc>
              <a:spcAft>
                <a:spcPts val="1800"/>
              </a:spcAft>
              <a:buNone/>
            </a:pPr>
            <a:endParaRPr lang="de-DE" sz="1600" i="1" noProof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D79C6E-0823-8142-9FF7-5AA3D007F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1"/>
              <a:t>Forschung an der </a:t>
            </a:r>
            <a:br>
              <a:rPr lang="de-DE" noProof="1"/>
            </a:br>
            <a:r>
              <a:rPr lang="de-DE" noProof="1"/>
              <a:t>HTW Berlin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47457A1-88D0-F241-A00B-336EDD45C0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1"/>
              <a:t>Referent_in ergänzen bitte | Folientitel in Kurzform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053CC8-7ABC-6148-A037-4F266FD262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D25029-37DE-484F-BFE0-9B37AF2B26B8}" type="slidenum">
              <a:rPr lang="de-DE" noProof="1" smtClean="0"/>
              <a:pPr/>
              <a:t>16</a:t>
            </a:fld>
            <a:endParaRPr lang="de-DE" noProof="1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05BFA4DA-4FCA-43E8-A025-59F556573F08}"/>
              </a:ext>
            </a:extLst>
          </p:cNvPr>
          <p:cNvGrpSpPr/>
          <p:nvPr/>
        </p:nvGrpSpPr>
        <p:grpSpPr>
          <a:xfrm>
            <a:off x="5470724" y="1053922"/>
            <a:ext cx="3673275" cy="4089578"/>
            <a:chOff x="5470725" y="1053922"/>
            <a:chExt cx="3671638" cy="4089578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63F940E9-490E-4CCB-B72E-4D2692BF2E19}"/>
                </a:ext>
              </a:extLst>
            </p:cNvPr>
            <p:cNvSpPr/>
            <p:nvPr/>
          </p:nvSpPr>
          <p:spPr>
            <a:xfrm>
              <a:off x="5470725" y="1053922"/>
              <a:ext cx="3671638" cy="4089578"/>
            </a:xfrm>
            <a:prstGeom prst="rect">
              <a:avLst/>
            </a:prstGeom>
            <a:gradFill>
              <a:gsLst>
                <a:gs pos="100000">
                  <a:schemeClr val="tx1">
                    <a:alpha val="78000"/>
                  </a:schemeClr>
                </a:gs>
                <a:gs pos="56000">
                  <a:schemeClr val="tx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467C97AE-F9B8-41F8-8C8B-7D742EAE3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4500" y="4587241"/>
              <a:ext cx="720000" cy="221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713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platzhalter 15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20B8C3F5-B29E-421C-AAAB-8D9E305558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2A5D913-F053-E84D-BA1A-A89B9C89F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de-DE" sz="1600" b="1" noProof="1">
                <a:solidFill>
                  <a:schemeClr val="accent1"/>
                </a:solidFill>
              </a:rPr>
              <a:t>Digitale Wirtschaft – Kreativwirtschaft</a:t>
            </a:r>
          </a:p>
          <a:p>
            <a:pPr marL="0" lvl="1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de-DE" sz="1600" b="1" noProof="1">
                <a:solidFill>
                  <a:schemeClr val="accent1"/>
                </a:solidFill>
              </a:rPr>
              <a:t>Gesundheitsforschung</a:t>
            </a:r>
          </a:p>
          <a:p>
            <a:pPr marL="0" lvl="1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de-DE" sz="1600" b="1" noProof="1">
                <a:solidFill>
                  <a:schemeClr val="accent1"/>
                </a:solidFill>
              </a:rPr>
              <a:t>Industrie und Arbeitswelt der Zukunft</a:t>
            </a:r>
          </a:p>
          <a:p>
            <a:pPr marL="0" lvl="1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de-DE" sz="1600" b="1" noProof="1">
                <a:solidFill>
                  <a:schemeClr val="accent1"/>
                </a:solidFill>
              </a:rPr>
              <a:t>Regenerative Energien – Energieeffizienz</a:t>
            </a:r>
          </a:p>
          <a:p>
            <a:pPr marL="0" lvl="1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de-DE" sz="1600" b="1" noProof="1">
                <a:solidFill>
                  <a:schemeClr val="accent1"/>
                </a:solidFill>
              </a:rPr>
              <a:t>Welterbe Kultur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D79C6E-0823-8142-9FF7-5AA3D007F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Forschungsschwerpunkte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47457A1-88D0-F241-A00B-336EDD45C0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Referent_in ergänzen bitte | Folientitel in Kurzform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053CC8-7ABC-6148-A037-4F266FD262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D25029-37DE-484F-BFE0-9B37AF2B26B8}" type="slidenum">
              <a:rPr lang="de-DE" smtClean="0"/>
              <a:pPr/>
              <a:t>17</a:t>
            </a:fld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B7B2F34-D0EA-497B-AE9F-DECB7E9D8007}"/>
              </a:ext>
            </a:extLst>
          </p:cNvPr>
          <p:cNvGrpSpPr/>
          <p:nvPr/>
        </p:nvGrpSpPr>
        <p:grpSpPr>
          <a:xfrm>
            <a:off x="5470724" y="1053922"/>
            <a:ext cx="3673275" cy="4089578"/>
            <a:chOff x="5470725" y="1053922"/>
            <a:chExt cx="3671638" cy="4089578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EC29663-F195-4F8D-99B1-30DAAB6B25B3}"/>
                </a:ext>
              </a:extLst>
            </p:cNvPr>
            <p:cNvSpPr/>
            <p:nvPr/>
          </p:nvSpPr>
          <p:spPr>
            <a:xfrm>
              <a:off x="5470725" y="1053922"/>
              <a:ext cx="3671638" cy="4089578"/>
            </a:xfrm>
            <a:prstGeom prst="rect">
              <a:avLst/>
            </a:prstGeom>
            <a:gradFill>
              <a:gsLst>
                <a:gs pos="100000">
                  <a:schemeClr val="tx1">
                    <a:alpha val="78000"/>
                  </a:schemeClr>
                </a:gs>
                <a:gs pos="56000">
                  <a:schemeClr val="tx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2AD610B4-A591-4378-983C-8F0E7575D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4500" y="4587241"/>
              <a:ext cx="720000" cy="221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049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7F6CADC-E733-4244-A6CF-E79476DC9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1"/>
              <a:t>Forschungsschwerpunkte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8F79FB-D59E-0447-A9E4-A6B127AA67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1"/>
              <a:t>Referent_in ergänzen bitte | Folientitel in Kurzform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D99A51-3976-784B-B445-60680062AC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D25029-37DE-484F-BFE0-9B37AF2B26B8}" type="slidenum">
              <a:rPr lang="de-DE" noProof="1" smtClean="0"/>
              <a:pPr/>
              <a:t>18</a:t>
            </a:fld>
            <a:endParaRPr lang="de-DE" noProof="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2AE4A0F-2CF1-1747-9539-D3A4220797A4}"/>
              </a:ext>
            </a:extLst>
          </p:cNvPr>
          <p:cNvSpPr/>
          <p:nvPr/>
        </p:nvSpPr>
        <p:spPr>
          <a:xfrm>
            <a:off x="2206473" y="1428261"/>
            <a:ext cx="1440000" cy="14400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5000"/>
              </a:lnSpc>
            </a:pPr>
            <a:endParaRPr lang="de-DE" sz="1400" b="1" spc="30" noProof="1">
              <a:solidFill>
                <a:schemeClr val="bg1"/>
              </a:solidFill>
              <a:latin typeface="HTWBerlin Office" panose="02000000000000000000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F7143EB-697E-7B40-BFF4-F65CD6EE2577}"/>
              </a:ext>
            </a:extLst>
          </p:cNvPr>
          <p:cNvSpPr/>
          <p:nvPr/>
        </p:nvSpPr>
        <p:spPr>
          <a:xfrm flipH="1">
            <a:off x="5405447" y="1428261"/>
            <a:ext cx="1440000" cy="14400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5000"/>
              </a:lnSpc>
            </a:pPr>
            <a:endParaRPr lang="de-DE" sz="1400" b="1" spc="20" noProof="1">
              <a:solidFill>
                <a:schemeClr val="bg1"/>
              </a:solidFill>
              <a:latin typeface="HTWBerlin Office" panose="02000000000000000000" pitchFamily="2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A906021-8207-7845-9364-9900C955B728}"/>
              </a:ext>
            </a:extLst>
          </p:cNvPr>
          <p:cNvSpPr/>
          <p:nvPr/>
        </p:nvSpPr>
        <p:spPr>
          <a:xfrm>
            <a:off x="7004934" y="1428261"/>
            <a:ext cx="1440000" cy="14400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5000"/>
              </a:lnSpc>
            </a:pPr>
            <a:endParaRPr lang="de-DE" sz="1400" b="1" spc="30" noProof="1">
              <a:solidFill>
                <a:schemeClr val="bg1"/>
              </a:solidFill>
              <a:latin typeface="HTWBerlin Office" panose="02000000000000000000" pitchFamily="2" charset="0"/>
            </a:endParaRPr>
          </a:p>
        </p:txBody>
      </p:sp>
      <p:sp>
        <p:nvSpPr>
          <p:cNvPr id="16" name="Oval 19">
            <a:extLst>
              <a:ext uri="{FF2B5EF4-FFF2-40B4-BE49-F238E27FC236}">
                <a16:creationId xmlns:a16="http://schemas.microsoft.com/office/drawing/2014/main" id="{C9D01961-E290-441A-8832-42F5BEF23CC2}"/>
              </a:ext>
            </a:extLst>
          </p:cNvPr>
          <p:cNvSpPr/>
          <p:nvPr/>
        </p:nvSpPr>
        <p:spPr>
          <a:xfrm>
            <a:off x="3705717" y="3034553"/>
            <a:ext cx="1644786" cy="83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/>
          <a:p>
            <a:pPr algn="ctr">
              <a:lnSpc>
                <a:spcPct val="85000"/>
              </a:lnSpc>
            </a:pPr>
            <a:r>
              <a:rPr lang="de-DE" sz="1400" b="1" spc="30" noProof="1">
                <a:solidFill>
                  <a:schemeClr val="accent1"/>
                </a:solidFill>
                <a:latin typeface="HTWBerlin Office" panose="02000000000000000000" pitchFamily="2" charset="0"/>
              </a:rPr>
              <a:t>Industrie </a:t>
            </a:r>
            <a:br>
              <a:rPr lang="de-DE" sz="1400" b="1" spc="30" noProof="1">
                <a:solidFill>
                  <a:schemeClr val="accent1"/>
                </a:solidFill>
                <a:latin typeface="HTWBerlin Office" panose="02000000000000000000" pitchFamily="2" charset="0"/>
              </a:rPr>
            </a:br>
            <a:r>
              <a:rPr lang="de-DE" sz="1400" b="1" spc="30" noProof="1">
                <a:solidFill>
                  <a:schemeClr val="accent1"/>
                </a:solidFill>
                <a:latin typeface="HTWBerlin Office" panose="02000000000000000000" pitchFamily="2" charset="0"/>
              </a:rPr>
              <a:t>und Arbeitswelt </a:t>
            </a:r>
            <a:br>
              <a:rPr lang="de-DE" sz="1400" b="1" spc="30" noProof="1">
                <a:solidFill>
                  <a:schemeClr val="accent1"/>
                </a:solidFill>
                <a:latin typeface="HTWBerlin Office" panose="02000000000000000000" pitchFamily="2" charset="0"/>
              </a:rPr>
            </a:br>
            <a:r>
              <a:rPr lang="de-DE" sz="1400" b="1" spc="30" noProof="1">
                <a:solidFill>
                  <a:schemeClr val="accent1"/>
                </a:solidFill>
                <a:latin typeface="HTWBerlin Office" panose="02000000000000000000" pitchFamily="2" charset="0"/>
              </a:rPr>
              <a:t>der Zukunft</a:t>
            </a:r>
          </a:p>
        </p:txBody>
      </p:sp>
      <p:sp>
        <p:nvSpPr>
          <p:cNvPr id="17" name="Oval 20">
            <a:extLst>
              <a:ext uri="{FF2B5EF4-FFF2-40B4-BE49-F238E27FC236}">
                <a16:creationId xmlns:a16="http://schemas.microsoft.com/office/drawing/2014/main" id="{1B712C1D-6C34-4262-BAC8-2DF17F832003}"/>
              </a:ext>
            </a:extLst>
          </p:cNvPr>
          <p:cNvSpPr/>
          <p:nvPr/>
        </p:nvSpPr>
        <p:spPr>
          <a:xfrm>
            <a:off x="2106230" y="3034553"/>
            <a:ext cx="1644786" cy="83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/>
          <a:p>
            <a:pPr algn="ctr">
              <a:lnSpc>
                <a:spcPct val="85000"/>
              </a:lnSpc>
            </a:pPr>
            <a:r>
              <a:rPr lang="de-DE" sz="1400" b="1" spc="30" noProof="1">
                <a:solidFill>
                  <a:schemeClr val="accent1"/>
                </a:solidFill>
                <a:latin typeface="HTWBerlin Office" panose="02000000000000000000" pitchFamily="2" charset="0"/>
              </a:rPr>
              <a:t>Gesundheits-</a:t>
            </a:r>
            <a:br>
              <a:rPr lang="de-DE" sz="1400" b="1" spc="30" noProof="1">
                <a:solidFill>
                  <a:schemeClr val="accent1"/>
                </a:solidFill>
                <a:latin typeface="HTWBerlin Office" panose="02000000000000000000" pitchFamily="2" charset="0"/>
              </a:rPr>
            </a:br>
            <a:r>
              <a:rPr lang="de-DE" sz="1400" b="1" spc="30" noProof="1">
                <a:solidFill>
                  <a:schemeClr val="accent1"/>
                </a:solidFill>
                <a:latin typeface="HTWBerlin Office" panose="02000000000000000000" pitchFamily="2" charset="0"/>
              </a:rPr>
              <a:t>forschung</a:t>
            </a:r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40E1C42F-42FE-4C12-A87C-7FED5DEAA2A9}"/>
              </a:ext>
            </a:extLst>
          </p:cNvPr>
          <p:cNvSpPr/>
          <p:nvPr/>
        </p:nvSpPr>
        <p:spPr>
          <a:xfrm>
            <a:off x="439507" y="3034553"/>
            <a:ext cx="1779258" cy="83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/>
          <a:p>
            <a:pPr algn="ctr">
              <a:lnSpc>
                <a:spcPct val="85000"/>
              </a:lnSpc>
            </a:pPr>
            <a:r>
              <a:rPr lang="de-DE" sz="1400" b="1" spc="30" noProof="1">
                <a:solidFill>
                  <a:schemeClr val="accent1"/>
                </a:solidFill>
                <a:latin typeface="HTWBerlin Office" panose="02000000000000000000" pitchFamily="2" charset="0"/>
              </a:rPr>
              <a:t>Digitale Wirtschaft </a:t>
            </a:r>
            <a:br>
              <a:rPr lang="de-DE" sz="1400" b="1" spc="30" noProof="1">
                <a:solidFill>
                  <a:schemeClr val="accent1"/>
                </a:solidFill>
                <a:latin typeface="HTWBerlin Office" panose="02000000000000000000" pitchFamily="2" charset="0"/>
              </a:rPr>
            </a:br>
            <a:r>
              <a:rPr lang="de-DE" sz="1400" b="1" spc="30" noProof="1">
                <a:solidFill>
                  <a:schemeClr val="accent1"/>
                </a:solidFill>
                <a:latin typeface="HTWBerlin Office" panose="02000000000000000000" pitchFamily="2" charset="0"/>
              </a:rPr>
              <a:t>– Kreativwirtschaft</a:t>
            </a:r>
          </a:p>
        </p:txBody>
      </p:sp>
      <p:sp>
        <p:nvSpPr>
          <p:cNvPr id="19" name="Oval 22">
            <a:extLst>
              <a:ext uri="{FF2B5EF4-FFF2-40B4-BE49-F238E27FC236}">
                <a16:creationId xmlns:a16="http://schemas.microsoft.com/office/drawing/2014/main" id="{90626113-518D-4F39-B38C-5A9F99379A08}"/>
              </a:ext>
            </a:extLst>
          </p:cNvPr>
          <p:cNvSpPr/>
          <p:nvPr/>
        </p:nvSpPr>
        <p:spPr>
          <a:xfrm>
            <a:off x="5305204" y="3034553"/>
            <a:ext cx="1644786" cy="83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/>
          <a:p>
            <a:pPr algn="ctr">
              <a:lnSpc>
                <a:spcPct val="85000"/>
              </a:lnSpc>
            </a:pPr>
            <a:r>
              <a:rPr lang="de-DE" sz="1400" b="1" spc="30" noProof="1">
                <a:solidFill>
                  <a:schemeClr val="accent1"/>
                </a:solidFill>
                <a:latin typeface="HTWBerlin Office" panose="02000000000000000000" pitchFamily="2" charset="0"/>
              </a:rPr>
              <a:t>Regenerative </a:t>
            </a:r>
          </a:p>
          <a:p>
            <a:pPr algn="ctr">
              <a:lnSpc>
                <a:spcPct val="85000"/>
              </a:lnSpc>
            </a:pPr>
            <a:r>
              <a:rPr lang="de-DE" sz="1400" b="1" spc="30" noProof="1">
                <a:solidFill>
                  <a:schemeClr val="accent1"/>
                </a:solidFill>
                <a:latin typeface="HTWBerlin Office" panose="02000000000000000000" pitchFamily="2" charset="0"/>
              </a:rPr>
              <a:t>Energien – </a:t>
            </a:r>
            <a:r>
              <a:rPr lang="de-DE" sz="1400" b="1" spc="20" noProof="1">
                <a:solidFill>
                  <a:schemeClr val="accent1"/>
                </a:solidFill>
                <a:latin typeface="HTWBerlin Office" panose="02000000000000000000" pitchFamily="2" charset="0"/>
              </a:rPr>
              <a:t>Energieeffizienz</a:t>
            </a:r>
          </a:p>
        </p:txBody>
      </p:sp>
      <p:sp>
        <p:nvSpPr>
          <p:cNvPr id="30" name="Oval 23">
            <a:extLst>
              <a:ext uri="{FF2B5EF4-FFF2-40B4-BE49-F238E27FC236}">
                <a16:creationId xmlns:a16="http://schemas.microsoft.com/office/drawing/2014/main" id="{DBCC430B-C4A5-46AD-A105-FE7FF2B398C3}"/>
              </a:ext>
            </a:extLst>
          </p:cNvPr>
          <p:cNvSpPr/>
          <p:nvPr/>
        </p:nvSpPr>
        <p:spPr>
          <a:xfrm>
            <a:off x="6904691" y="3034553"/>
            <a:ext cx="1644786" cy="83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/>
          <a:p>
            <a:pPr algn="ctr">
              <a:lnSpc>
                <a:spcPct val="85000"/>
              </a:lnSpc>
            </a:pPr>
            <a:r>
              <a:rPr lang="de-DE" sz="1400" b="1" spc="30" noProof="1">
                <a:solidFill>
                  <a:schemeClr val="accent1"/>
                </a:solidFill>
                <a:latin typeface="HTWBerlin Office" panose="02000000000000000000" pitchFamily="2" charset="0"/>
              </a:rPr>
              <a:t>Welterbe </a:t>
            </a:r>
          </a:p>
          <a:p>
            <a:pPr algn="ctr">
              <a:lnSpc>
                <a:spcPct val="85000"/>
              </a:lnSpc>
            </a:pPr>
            <a:r>
              <a:rPr lang="de-DE" sz="1400" b="1" spc="30" noProof="1">
                <a:solidFill>
                  <a:schemeClr val="accent1"/>
                </a:solidFill>
                <a:latin typeface="HTWBerlin Office" panose="02000000000000000000" pitchFamily="2" charset="0"/>
              </a:rPr>
              <a:t>Kultur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36" y="1428261"/>
            <a:ext cx="1440000" cy="144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810" y="143006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3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259A1F69-1003-43B9-9F19-51BE442D5EB6}"/>
              </a:ext>
            </a:extLst>
          </p:cNvPr>
          <p:cNvSpPr/>
          <p:nvPr/>
        </p:nvSpPr>
        <p:spPr>
          <a:xfrm>
            <a:off x="3632892" y="1767254"/>
            <a:ext cx="1856092" cy="185609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BCDD37-6B78-FC4F-860F-7758AF1D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05147"/>
            <a:ext cx="7524750" cy="830740"/>
          </a:xfrm>
        </p:spPr>
        <p:txBody>
          <a:bodyPr/>
          <a:lstStyle/>
          <a:p>
            <a:r>
              <a:rPr lang="de-DE" noProof="1"/>
              <a:t>Forschungspartner </a:t>
            </a:r>
            <a:br>
              <a:rPr lang="de-DE" noProof="1"/>
            </a:br>
            <a:endParaRPr lang="de-DE" sz="2000" b="0" i="1" noProof="1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F7D3C6-8E83-304D-AF52-664F28A2D5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1"/>
              <a:t>Referent_in ergänzen bitte | Folientitel in Kurzform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DDD673-462E-D044-A329-E1727439F4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D25029-37DE-484F-BFE0-9B37AF2B26B8}" type="slidenum">
              <a:rPr lang="de-DE" noProof="1" dirty="0" smtClean="0"/>
              <a:pPr/>
              <a:t>19</a:t>
            </a:fld>
            <a:endParaRPr lang="de-DE" noProof="1"/>
          </a:p>
        </p:txBody>
      </p:sp>
      <p:graphicFrame>
        <p:nvGraphicFramePr>
          <p:cNvPr id="34" name="Diagramm 33">
            <a:extLst>
              <a:ext uri="{FF2B5EF4-FFF2-40B4-BE49-F238E27FC236}">
                <a16:creationId xmlns:a16="http://schemas.microsoft.com/office/drawing/2014/main" id="{0B517F7E-EF94-471C-B82C-C908CFAF3C85}"/>
              </a:ext>
            </a:extLst>
          </p:cNvPr>
          <p:cNvGraphicFramePr/>
          <p:nvPr/>
        </p:nvGraphicFramePr>
        <p:xfrm>
          <a:off x="2414879" y="1264594"/>
          <a:ext cx="4292119" cy="286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Textfeld 34">
            <a:extLst>
              <a:ext uri="{FF2B5EF4-FFF2-40B4-BE49-F238E27FC236}">
                <a16:creationId xmlns:a16="http://schemas.microsoft.com/office/drawing/2014/main" id="{3D613AA0-3C87-43B2-9F7E-FF935A6624AC}"/>
              </a:ext>
            </a:extLst>
          </p:cNvPr>
          <p:cNvSpPr txBox="1"/>
          <p:nvPr/>
        </p:nvSpPr>
        <p:spPr>
          <a:xfrm>
            <a:off x="6048087" y="2409347"/>
            <a:ext cx="1260883" cy="4480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 indent="0">
              <a:lnSpc>
                <a:spcPct val="80000"/>
              </a:lnSpc>
              <a:buNone/>
            </a:pPr>
            <a:r>
              <a:rPr lang="de-DE" sz="2000" b="1" noProof="1">
                <a:latin typeface="HTWBerlin Office" panose="02000000000000000000" pitchFamily="2" charset="0"/>
              </a:rPr>
              <a:t>41</a:t>
            </a:r>
            <a:r>
              <a:rPr lang="de-DE" noProof="1">
                <a:latin typeface="HTWBerlin Office" panose="02000000000000000000" pitchFamily="2" charset="0"/>
              </a:rPr>
              <a:t/>
            </a:r>
            <a:br>
              <a:rPr lang="de-DE" noProof="1">
                <a:latin typeface="HTWBerlin Office" panose="02000000000000000000" pitchFamily="2" charset="0"/>
              </a:rPr>
            </a:br>
            <a:r>
              <a:rPr lang="de-DE" sz="1600" noProof="1">
                <a:latin typeface="HTWBerlin Office" panose="02000000000000000000" pitchFamily="2" charset="0"/>
              </a:rPr>
              <a:t>Unternehmen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E58B03C5-C02A-46FE-A6E3-B48671369399}"/>
              </a:ext>
            </a:extLst>
          </p:cNvPr>
          <p:cNvSpPr txBox="1"/>
          <p:nvPr/>
        </p:nvSpPr>
        <p:spPr>
          <a:xfrm>
            <a:off x="2547487" y="3908077"/>
            <a:ext cx="1260883" cy="4480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 indent="0" algn="r">
              <a:lnSpc>
                <a:spcPct val="80000"/>
              </a:lnSpc>
              <a:buNone/>
            </a:pPr>
            <a:r>
              <a:rPr lang="de-DE" sz="2000" b="1" noProof="1">
                <a:latin typeface="HTWBerlin Office" panose="02000000000000000000" pitchFamily="2" charset="0"/>
              </a:rPr>
              <a:t>22</a:t>
            </a:r>
            <a:r>
              <a:rPr lang="de-DE" noProof="1">
                <a:latin typeface="HTWBerlin Office" panose="02000000000000000000" pitchFamily="2" charset="0"/>
              </a:rPr>
              <a:t/>
            </a:r>
            <a:br>
              <a:rPr lang="de-DE" noProof="1">
                <a:latin typeface="HTWBerlin Office" panose="02000000000000000000" pitchFamily="2" charset="0"/>
              </a:rPr>
            </a:br>
            <a:r>
              <a:rPr lang="de-DE" sz="1600" noProof="1">
                <a:latin typeface="HTWBerlin Office" panose="02000000000000000000" pitchFamily="2" charset="0"/>
              </a:rPr>
              <a:t>Hochschulen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5980F369-F8C2-4D92-B87C-CB0DFD8AB1D6}"/>
              </a:ext>
            </a:extLst>
          </p:cNvPr>
          <p:cNvSpPr txBox="1"/>
          <p:nvPr/>
        </p:nvSpPr>
        <p:spPr>
          <a:xfrm>
            <a:off x="1534255" y="2927346"/>
            <a:ext cx="1556485" cy="4507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 indent="0" algn="r">
              <a:lnSpc>
                <a:spcPct val="80000"/>
              </a:lnSpc>
              <a:buNone/>
            </a:pPr>
            <a:r>
              <a:rPr lang="de-DE" sz="2000" b="1" noProof="1">
                <a:latin typeface="HTWBerlin Office" panose="02000000000000000000" pitchFamily="2" charset="0"/>
              </a:rPr>
              <a:t>10</a:t>
            </a:r>
            <a:r>
              <a:rPr lang="de-DE" sz="2000" noProof="1">
                <a:latin typeface="HTWBerlin Office" panose="02000000000000000000" pitchFamily="2" charset="0"/>
              </a:rPr>
              <a:t/>
            </a:r>
            <a:br>
              <a:rPr lang="de-DE" sz="2000" noProof="1">
                <a:latin typeface="HTWBerlin Office" panose="02000000000000000000" pitchFamily="2" charset="0"/>
              </a:rPr>
            </a:br>
            <a:r>
              <a:rPr lang="de-DE" sz="1600" noProof="1">
                <a:latin typeface="HTWBerlin Office" panose="02000000000000000000" pitchFamily="2" charset="0"/>
              </a:rPr>
              <a:t>Vereine/Verbände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61EEBB22-653A-4CB0-8480-4BCDAFC56F79}"/>
              </a:ext>
            </a:extLst>
          </p:cNvPr>
          <p:cNvSpPr txBox="1"/>
          <p:nvPr/>
        </p:nvSpPr>
        <p:spPr>
          <a:xfrm>
            <a:off x="2025071" y="2210139"/>
            <a:ext cx="1080000" cy="4431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 algn="r">
              <a:lnSpc>
                <a:spcPct val="80000"/>
              </a:lnSpc>
            </a:pPr>
            <a:r>
              <a:rPr lang="de-DE" sz="2000" b="1" noProof="1">
                <a:latin typeface="HTWBerlin Office" panose="02000000000000000000" pitchFamily="2" charset="0"/>
              </a:rPr>
              <a:t>8</a:t>
            </a:r>
            <a:r>
              <a:rPr lang="de-DE" sz="2000" noProof="1">
                <a:latin typeface="HTWBerlin Office" panose="02000000000000000000" pitchFamily="2" charset="0"/>
              </a:rPr>
              <a:t/>
            </a:r>
            <a:br>
              <a:rPr lang="de-DE" sz="2000" noProof="1">
                <a:latin typeface="HTWBerlin Office" panose="02000000000000000000" pitchFamily="2" charset="0"/>
              </a:rPr>
            </a:br>
            <a:r>
              <a:rPr lang="de-DE" sz="1600" noProof="1">
                <a:latin typeface="HTWBerlin Office" panose="02000000000000000000" pitchFamily="2" charset="0"/>
              </a:rPr>
              <a:t>Sonstige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522036D2-F0E9-4A14-91BC-78E460BE59AB}"/>
              </a:ext>
            </a:extLst>
          </p:cNvPr>
          <p:cNvSpPr txBox="1"/>
          <p:nvPr/>
        </p:nvSpPr>
        <p:spPr>
          <a:xfrm>
            <a:off x="2286368" y="1764947"/>
            <a:ext cx="1080000" cy="2557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 algn="r">
              <a:lnSpc>
                <a:spcPct val="80000"/>
              </a:lnSpc>
            </a:pPr>
            <a:r>
              <a:rPr lang="de-DE" sz="1600" noProof="1">
                <a:latin typeface="HTWBerlin Office" panose="02000000000000000000" pitchFamily="2" charset="0"/>
              </a:rPr>
              <a:t>Museen</a:t>
            </a:r>
            <a:r>
              <a:rPr lang="de-DE" sz="1100" noProof="1">
                <a:latin typeface="HTWBerlin Office" panose="02000000000000000000" pitchFamily="2" charset="0"/>
              </a:rPr>
              <a:t>  </a:t>
            </a:r>
            <a:r>
              <a:rPr lang="de-DE" sz="1400" noProof="1">
                <a:latin typeface="HTWBerlin Office" panose="02000000000000000000" pitchFamily="2" charset="0"/>
              </a:rPr>
              <a:t> </a:t>
            </a:r>
            <a:r>
              <a:rPr lang="de-DE" sz="2000" b="1" noProof="1">
                <a:latin typeface="HTWBerlin Office" panose="02000000000000000000" pitchFamily="2" charset="0"/>
              </a:rPr>
              <a:t>4</a:t>
            </a:r>
            <a:endParaRPr lang="de-DE" sz="2000" noProof="1">
              <a:latin typeface="HTWBerlin Office" panose="02000000000000000000" pitchFamily="2" charset="0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E5166917-4F5A-45A0-8F39-538538568FC0}"/>
              </a:ext>
            </a:extLst>
          </p:cNvPr>
          <p:cNvSpPr txBox="1"/>
          <p:nvPr/>
        </p:nvSpPr>
        <p:spPr>
          <a:xfrm>
            <a:off x="1340189" y="1418958"/>
            <a:ext cx="2401431" cy="2557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 algn="r">
              <a:lnSpc>
                <a:spcPct val="80000"/>
              </a:lnSpc>
            </a:pPr>
            <a:r>
              <a:rPr lang="de-DE" sz="1600" noProof="1">
                <a:latin typeface="HTWBerlin Office" panose="02000000000000000000" pitchFamily="2" charset="0"/>
              </a:rPr>
              <a:t>Öffentliche Verwaltung   </a:t>
            </a:r>
            <a:r>
              <a:rPr lang="de-DE" sz="2000" b="1" noProof="1">
                <a:latin typeface="HTWBerlin Office" panose="02000000000000000000" pitchFamily="2" charset="0"/>
              </a:rPr>
              <a:t>5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20E4D54-9365-46FE-B9D6-A87CA1E16F1F}"/>
              </a:ext>
            </a:extLst>
          </p:cNvPr>
          <p:cNvSpPr txBox="1"/>
          <p:nvPr/>
        </p:nvSpPr>
        <p:spPr>
          <a:xfrm>
            <a:off x="1534255" y="1119280"/>
            <a:ext cx="2625602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 algn="r">
              <a:lnSpc>
                <a:spcPct val="80000"/>
              </a:lnSpc>
            </a:pPr>
            <a:r>
              <a:rPr lang="de-DE" sz="1600" noProof="1">
                <a:latin typeface="HTWBerlin Office" panose="02000000000000000000" pitchFamily="2" charset="0"/>
              </a:rPr>
              <a:t>Forschungseinrichtungen</a:t>
            </a:r>
            <a:r>
              <a:rPr lang="de-DE" sz="1100" noProof="1">
                <a:latin typeface="HTWBerlin Office" panose="02000000000000000000" pitchFamily="2" charset="0"/>
              </a:rPr>
              <a:t>   </a:t>
            </a:r>
            <a:r>
              <a:rPr lang="de-DE" sz="2000" b="1" noProof="1">
                <a:latin typeface="HTWBerlin Office" panose="02000000000000000000" pitchFamily="2" charset="0"/>
              </a:rPr>
              <a:t>11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91C20B78-C37D-45B7-ADED-EBA67A6DCC57}"/>
              </a:ext>
            </a:extLst>
          </p:cNvPr>
          <p:cNvSpPr txBox="1"/>
          <p:nvPr/>
        </p:nvSpPr>
        <p:spPr>
          <a:xfrm>
            <a:off x="3053292" y="829905"/>
            <a:ext cx="1436743" cy="2557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 algn="r">
              <a:lnSpc>
                <a:spcPct val="80000"/>
              </a:lnSpc>
            </a:pPr>
            <a:r>
              <a:rPr lang="de-DE" sz="1600" noProof="1">
                <a:latin typeface="HTWBerlin Office" panose="02000000000000000000" pitchFamily="2" charset="0"/>
              </a:rPr>
              <a:t>Stiftungen</a:t>
            </a:r>
            <a:r>
              <a:rPr lang="de-DE" sz="1100" noProof="1">
                <a:latin typeface="HTWBerlin Office" panose="02000000000000000000" pitchFamily="2" charset="0"/>
              </a:rPr>
              <a:t> </a:t>
            </a:r>
            <a:r>
              <a:rPr lang="de-DE" sz="1400" noProof="1">
                <a:latin typeface="HTWBerlin Office" panose="02000000000000000000" pitchFamily="2" charset="0"/>
              </a:rPr>
              <a:t> </a:t>
            </a:r>
            <a:r>
              <a:rPr lang="de-DE" sz="2000" b="1" noProof="1">
                <a:latin typeface="HTWBerlin Office" panose="02000000000000000000" pitchFamily="2" charset="0"/>
              </a:rPr>
              <a:t>3</a:t>
            </a:r>
            <a:endParaRPr lang="de-DE" sz="2000" noProof="1">
              <a:latin typeface="HTWBerlin Office" panose="02000000000000000000" pitchFamily="2" charset="0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D3CD19C2-A821-45A3-8F3C-C83EA42A18FD}"/>
              </a:ext>
            </a:extLst>
          </p:cNvPr>
          <p:cNvSpPr txBox="1"/>
          <p:nvPr/>
        </p:nvSpPr>
        <p:spPr>
          <a:xfrm>
            <a:off x="3566967" y="2447430"/>
            <a:ext cx="199073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</a:pPr>
            <a:r>
              <a:rPr lang="de-DE" sz="1500" b="1" noProof="1"/>
              <a:t>Forschungs-</a:t>
            </a:r>
            <a:br>
              <a:rPr lang="de-DE" sz="1500" b="1" noProof="1"/>
            </a:br>
            <a:r>
              <a:rPr lang="de-DE" sz="1500" b="1" noProof="1"/>
              <a:t>partner</a:t>
            </a:r>
            <a:endParaRPr lang="de-DE" noProof="1">
              <a:solidFill>
                <a:srgbClr val="878787"/>
              </a:solidFill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B45AC9A-0530-4C43-8065-345E169874ED}"/>
              </a:ext>
            </a:extLst>
          </p:cNvPr>
          <p:cNvSpPr txBox="1">
            <a:spLocks/>
          </p:cNvSpPr>
          <p:nvPr/>
        </p:nvSpPr>
        <p:spPr>
          <a:xfrm>
            <a:off x="539750" y="742720"/>
            <a:ext cx="2424015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858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HTWBerlin Office" panose="020000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600" b="0" dirty="0">
                <a:solidFill>
                  <a:schemeClr val="bg1">
                    <a:lumMod val="65000"/>
                  </a:schemeClr>
                </a:solidFill>
              </a:rPr>
              <a:t>in Prozent</a:t>
            </a:r>
          </a:p>
        </p:txBody>
      </p:sp>
    </p:spTree>
    <p:extLst>
      <p:ext uri="{BB962C8B-B14F-4D97-AF65-F5344CB8AC3E}">
        <p14:creationId xmlns:p14="http://schemas.microsoft.com/office/powerpoint/2010/main" val="408142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6BB2BDC-A9EB-4552-A297-620E245E82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1800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rPr>
              <a:t>Referent / Datum ergänzen</a:t>
            </a:r>
          </a:p>
          <a:p>
            <a:endParaRPr lang="de-DE" dirty="0"/>
          </a:p>
        </p:txBody>
      </p:sp>
      <p:sp>
        <p:nvSpPr>
          <p:cNvPr id="2" name="Untertitel 1">
            <a:extLst>
              <a:ext uri="{FF2B5EF4-FFF2-40B4-BE49-F238E27FC236}">
                <a16:creationId xmlns:a16="http://schemas.microsoft.com/office/drawing/2014/main" id="{3BBA3B6C-EA49-2345-BBB3-857880F5B3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HTW Berlin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F2E58D5-994D-644C-92FE-E3613313C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Innovativ und vielfältig.</a:t>
            </a:r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557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5">
            <a:extLst>
              <a:ext uri="{FF2B5EF4-FFF2-40B4-BE49-F238E27FC236}">
                <a16:creationId xmlns:a16="http://schemas.microsoft.com/office/drawing/2014/main" id="{89372809-99AC-43F8-88D8-0309BB5653F1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250"/>
            <a:ext cx="9144000" cy="2574000"/>
          </a:xfrm>
          <a:prstGeom prst="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FF2ADB3B-6CC0-435F-A69C-C02541A7B71C}"/>
              </a:ext>
            </a:extLst>
          </p:cNvPr>
          <p:cNvSpPr>
            <a:spLocks/>
          </p:cNvSpPr>
          <p:nvPr/>
        </p:nvSpPr>
        <p:spPr>
          <a:xfrm>
            <a:off x="0" y="-2250"/>
            <a:ext cx="9144000" cy="2574000"/>
          </a:xfrm>
          <a:prstGeom prst="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D873D4-E197-0443-88DC-D02E3995E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Dank.</a:t>
            </a:r>
          </a:p>
        </p:txBody>
      </p:sp>
    </p:spTree>
    <p:extLst>
      <p:ext uri="{BB962C8B-B14F-4D97-AF65-F5344CB8AC3E}">
        <p14:creationId xmlns:p14="http://schemas.microsoft.com/office/powerpoint/2010/main" val="233510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9F546CF4-D695-4960-945A-44C1797CB95E}"/>
              </a:ext>
            </a:extLst>
          </p:cNvPr>
          <p:cNvSpPr txBox="1"/>
          <p:nvPr/>
        </p:nvSpPr>
        <p:spPr>
          <a:xfrm>
            <a:off x="3751914" y="3691292"/>
            <a:ext cx="36719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100"/>
              </a:lnSpc>
            </a:pPr>
            <a:r>
              <a:rPr lang="de-DE" dirty="0" err="1">
                <a:latin typeface="HTWBerlin Office" panose="02000000000000000000" pitchFamily="2" charset="0"/>
              </a:rPr>
              <a:t>www.htw-berlin.de</a:t>
            </a:r>
            <a:endParaRPr lang="de-DE" dirty="0">
              <a:latin typeface="HTWBerlin Offi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52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019AC1D-EA01-4F3B-9169-0AF7F5C63E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1800" kern="1200" dirty="0">
                <a:solidFill>
                  <a:schemeClr val="tx1"/>
                </a:solidFill>
                <a:latin typeface="HTWBerlin Office" panose="02000000000000000000" pitchFamily="2" charset="0"/>
                <a:ea typeface="+mn-ea"/>
                <a:cs typeface="+mn-cs"/>
              </a:rPr>
              <a:t>Referent / Datum ergänzen</a:t>
            </a:r>
          </a:p>
          <a:p>
            <a:endParaRPr lang="de-DE" dirty="0"/>
          </a:p>
        </p:txBody>
      </p:sp>
      <p:sp>
        <p:nvSpPr>
          <p:cNvPr id="2" name="Untertitel 1">
            <a:extLst>
              <a:ext uri="{FF2B5EF4-FFF2-40B4-BE49-F238E27FC236}">
                <a16:creationId xmlns:a16="http://schemas.microsoft.com/office/drawing/2014/main" id="{3BBA3B6C-EA49-2345-BBB3-857880F5B3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HTW Berlin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F2E58D5-994D-644C-92FE-E3613313C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Innovativ und vielfältig.</a:t>
            </a:r>
          </a:p>
        </p:txBody>
      </p:sp>
      <p:pic>
        <p:nvPicPr>
          <p:cNvPr id="7" name="Bildplatzhalter 6" descr="BWL-Imagefotos-DSC217455-banner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99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077CF-12BF-3247-8300-0879D0BC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Berlins größte Hochschule </a:t>
            </a:r>
            <a:br>
              <a:rPr lang="de-DE" dirty="0"/>
            </a:br>
            <a:r>
              <a:rPr lang="de-DE" dirty="0"/>
              <a:t>für angewandte Wissenschaften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7C0479-2627-BD40-A12B-29AAC8894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Referent_in</a:t>
            </a:r>
            <a:r>
              <a:rPr lang="de-DE" dirty="0"/>
              <a:t> ergänzen bitte | Folientitel in Kurzform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5DC97B-CC05-E541-AF5E-861C3F7078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D25029-37DE-484F-BFE0-9B37AF2B26B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7B3AD9E-3B5A-4711-B2AC-572126569637}"/>
              </a:ext>
            </a:extLst>
          </p:cNvPr>
          <p:cNvSpPr txBox="1"/>
          <p:nvPr/>
        </p:nvSpPr>
        <p:spPr>
          <a:xfrm>
            <a:off x="531037" y="1900653"/>
            <a:ext cx="1461709" cy="5706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 indent="0">
              <a:lnSpc>
                <a:spcPct val="80000"/>
              </a:lnSpc>
              <a:buNone/>
            </a:pPr>
            <a:r>
              <a:rPr lang="de-DE" sz="3200" b="1" noProof="1">
                <a:solidFill>
                  <a:schemeClr val="accent1"/>
                </a:solidFill>
                <a:latin typeface="HTWBerlin Office" panose="02000000000000000000" pitchFamily="2" charset="0"/>
              </a:rPr>
              <a:t>14.000</a:t>
            </a:r>
            <a:r>
              <a:rPr lang="de-DE" sz="2800" noProof="1">
                <a:solidFill>
                  <a:schemeClr val="accent1"/>
                </a:solidFill>
                <a:latin typeface="HTWBerlin Office" panose="02000000000000000000" pitchFamily="2" charset="0"/>
              </a:rPr>
              <a:t/>
            </a:r>
            <a:br>
              <a:rPr lang="de-DE" sz="2800" noProof="1">
                <a:solidFill>
                  <a:schemeClr val="accent1"/>
                </a:solidFill>
                <a:latin typeface="HTWBerlin Office" panose="02000000000000000000" pitchFamily="2" charset="0"/>
              </a:rPr>
            </a:br>
            <a:r>
              <a:rPr lang="de-DE" sz="1400" noProof="1">
                <a:solidFill>
                  <a:schemeClr val="tx2"/>
                </a:solidFill>
                <a:latin typeface="HTWBerlin Office" panose="02000000000000000000" pitchFamily="2" charset="0"/>
              </a:rPr>
              <a:t>Studierende</a:t>
            </a:r>
            <a:endParaRPr lang="de-DE" sz="2000" noProof="1">
              <a:solidFill>
                <a:schemeClr val="tx2"/>
              </a:solidFill>
              <a:latin typeface="HTWBerlin Office" panose="02000000000000000000" pitchFamily="2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89AB47D-6AC7-4E36-8A44-B265DEF38D3A}"/>
              </a:ext>
            </a:extLst>
          </p:cNvPr>
          <p:cNvSpPr txBox="1"/>
          <p:nvPr/>
        </p:nvSpPr>
        <p:spPr>
          <a:xfrm>
            <a:off x="6657402" y="1900653"/>
            <a:ext cx="1804077" cy="5706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 indent="0">
              <a:lnSpc>
                <a:spcPct val="80000"/>
              </a:lnSpc>
              <a:buNone/>
            </a:pPr>
            <a:r>
              <a:rPr lang="de-DE" sz="3200" b="1" noProof="1">
                <a:solidFill>
                  <a:schemeClr val="accent1"/>
                </a:solidFill>
                <a:latin typeface="HTWBerlin Office" panose="02000000000000000000" pitchFamily="2" charset="0"/>
              </a:rPr>
              <a:t>75</a:t>
            </a:r>
            <a:r>
              <a:rPr lang="de-DE" sz="2400" noProof="1">
                <a:latin typeface="HTWBerlin Office" panose="02000000000000000000" pitchFamily="2" charset="0"/>
              </a:rPr>
              <a:t/>
            </a:r>
            <a:br>
              <a:rPr lang="de-DE" sz="2400" noProof="1">
                <a:latin typeface="HTWBerlin Office" panose="02000000000000000000" pitchFamily="2" charset="0"/>
              </a:rPr>
            </a:br>
            <a:r>
              <a:rPr lang="de-DE" sz="1400" noProof="1">
                <a:solidFill>
                  <a:schemeClr val="tx2"/>
                </a:solidFill>
                <a:latin typeface="HTWBerlin Office" panose="02000000000000000000" pitchFamily="2" charset="0"/>
              </a:rPr>
              <a:t>Studienprogramme</a:t>
            </a:r>
            <a:endParaRPr lang="de-DE" sz="2000" noProof="1">
              <a:solidFill>
                <a:schemeClr val="tx2"/>
              </a:solidFill>
              <a:latin typeface="HTWBerlin Office" panose="02000000000000000000" pitchFamily="2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2AAA633-32E1-47F3-95AA-8B7E601D0382}"/>
              </a:ext>
            </a:extLst>
          </p:cNvPr>
          <p:cNvSpPr txBox="1"/>
          <p:nvPr/>
        </p:nvSpPr>
        <p:spPr>
          <a:xfrm>
            <a:off x="3601475" y="3087615"/>
            <a:ext cx="1461709" cy="5706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 indent="0">
              <a:lnSpc>
                <a:spcPct val="80000"/>
              </a:lnSpc>
              <a:buNone/>
            </a:pPr>
            <a:r>
              <a:rPr lang="de-DE" sz="3200" b="1" noProof="1">
                <a:solidFill>
                  <a:schemeClr val="accent1"/>
                </a:solidFill>
                <a:latin typeface="HTWBerlin Office" panose="02000000000000000000" pitchFamily="2" charset="0"/>
              </a:rPr>
              <a:t>295</a:t>
            </a:r>
            <a:r>
              <a:rPr lang="de-DE" sz="2400" noProof="1">
                <a:latin typeface="HTWBerlin Office" panose="02000000000000000000" pitchFamily="2" charset="0"/>
              </a:rPr>
              <a:t/>
            </a:r>
            <a:br>
              <a:rPr lang="de-DE" sz="2400" noProof="1">
                <a:latin typeface="HTWBerlin Office" panose="02000000000000000000" pitchFamily="2" charset="0"/>
              </a:rPr>
            </a:br>
            <a:r>
              <a:rPr lang="de-DE" sz="1400" noProof="1">
                <a:solidFill>
                  <a:schemeClr val="tx2"/>
                </a:solidFill>
                <a:latin typeface="HTWBerlin Office" panose="02000000000000000000" pitchFamily="2" charset="0"/>
              </a:rPr>
              <a:t>Professor_innen</a:t>
            </a:r>
            <a:endParaRPr lang="de-DE" sz="2000" noProof="1">
              <a:solidFill>
                <a:schemeClr val="tx2"/>
              </a:solidFill>
              <a:latin typeface="HTWBerlin Office" panose="02000000000000000000" pitchFamily="2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4F31688-91FE-49B3-AECC-994197413F8B}"/>
              </a:ext>
            </a:extLst>
          </p:cNvPr>
          <p:cNvSpPr txBox="1"/>
          <p:nvPr/>
        </p:nvSpPr>
        <p:spPr>
          <a:xfrm>
            <a:off x="531037" y="3087615"/>
            <a:ext cx="1461709" cy="5706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 indent="0">
              <a:lnSpc>
                <a:spcPct val="80000"/>
              </a:lnSpc>
              <a:buNone/>
            </a:pPr>
            <a:r>
              <a:rPr lang="de-DE" sz="3200" b="1" noProof="1">
                <a:solidFill>
                  <a:schemeClr val="accent1"/>
                </a:solidFill>
                <a:latin typeface="HTWBerlin Office" panose="02000000000000000000" pitchFamily="2" charset="0"/>
              </a:rPr>
              <a:t>800</a:t>
            </a:r>
            <a:r>
              <a:rPr lang="de-DE" sz="2400" noProof="1">
                <a:latin typeface="HTWBerlin Office" panose="02000000000000000000" pitchFamily="2" charset="0"/>
              </a:rPr>
              <a:t/>
            </a:r>
            <a:br>
              <a:rPr lang="de-DE" sz="2400" noProof="1">
                <a:latin typeface="HTWBerlin Office" panose="02000000000000000000" pitchFamily="2" charset="0"/>
              </a:rPr>
            </a:br>
            <a:r>
              <a:rPr lang="de-DE" sz="1400" noProof="1">
                <a:solidFill>
                  <a:schemeClr val="tx2"/>
                </a:solidFill>
                <a:latin typeface="HTWBerlin Office" panose="02000000000000000000" pitchFamily="2" charset="0"/>
              </a:rPr>
              <a:t>Lehrbeauftragte</a:t>
            </a:r>
            <a:endParaRPr lang="de-DE" sz="2000" noProof="1">
              <a:solidFill>
                <a:schemeClr val="tx2"/>
              </a:solidFill>
              <a:latin typeface="HTWBerlin Office" panose="02000000000000000000" pitchFamily="2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4D894FB-FF4A-4615-9710-AE2D23EB41A6}"/>
              </a:ext>
            </a:extLst>
          </p:cNvPr>
          <p:cNvSpPr txBox="1"/>
          <p:nvPr/>
        </p:nvSpPr>
        <p:spPr>
          <a:xfrm>
            <a:off x="3601475" y="1900653"/>
            <a:ext cx="1804077" cy="5706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 indent="0">
              <a:lnSpc>
                <a:spcPct val="80000"/>
              </a:lnSpc>
              <a:buNone/>
            </a:pPr>
            <a:r>
              <a:rPr lang="de-DE" sz="3200" b="1" noProof="1">
                <a:solidFill>
                  <a:schemeClr val="accent1"/>
                </a:solidFill>
                <a:latin typeface="HTWBerlin Office" panose="02000000000000000000" pitchFamily="2" charset="0"/>
              </a:rPr>
              <a:t>2.700</a:t>
            </a:r>
            <a:r>
              <a:rPr lang="de-DE" sz="2400" noProof="1">
                <a:latin typeface="HTWBerlin Office" panose="02000000000000000000" pitchFamily="2" charset="0"/>
              </a:rPr>
              <a:t/>
            </a:r>
            <a:br>
              <a:rPr lang="de-DE" sz="2400" noProof="1">
                <a:latin typeface="HTWBerlin Office" panose="02000000000000000000" pitchFamily="2" charset="0"/>
              </a:rPr>
            </a:br>
            <a:r>
              <a:rPr lang="de-DE" sz="1400" noProof="1">
                <a:solidFill>
                  <a:schemeClr val="tx2"/>
                </a:solidFill>
                <a:latin typeface="HTWBerlin Office" panose="02000000000000000000" pitchFamily="2" charset="0"/>
              </a:rPr>
              <a:t>Absolvent_innen</a:t>
            </a:r>
            <a:endParaRPr lang="de-DE" sz="2000" noProof="1">
              <a:solidFill>
                <a:schemeClr val="tx2"/>
              </a:solidFill>
              <a:latin typeface="HTWBerlin Office" panose="02000000000000000000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3D57A4B-A220-480F-AD78-956DCDF54B94}"/>
              </a:ext>
            </a:extLst>
          </p:cNvPr>
          <p:cNvSpPr txBox="1"/>
          <p:nvPr/>
        </p:nvSpPr>
        <p:spPr>
          <a:xfrm>
            <a:off x="6657402" y="3087615"/>
            <a:ext cx="1762994" cy="5706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 indent="0">
              <a:lnSpc>
                <a:spcPct val="80000"/>
              </a:lnSpc>
              <a:buNone/>
            </a:pPr>
            <a:r>
              <a:rPr lang="de-DE" sz="3200" b="1" noProof="1">
                <a:solidFill>
                  <a:schemeClr val="accent1"/>
                </a:solidFill>
                <a:latin typeface="HTWBerlin Office" panose="02000000000000000000" pitchFamily="2" charset="0"/>
              </a:rPr>
              <a:t>210</a:t>
            </a:r>
            <a:r>
              <a:rPr lang="de-DE" sz="2400" noProof="1">
                <a:latin typeface="HTWBerlin Office" panose="02000000000000000000" pitchFamily="2" charset="0"/>
              </a:rPr>
              <a:t/>
            </a:r>
            <a:br>
              <a:rPr lang="de-DE" sz="2400" noProof="1">
                <a:latin typeface="HTWBerlin Office" panose="02000000000000000000" pitchFamily="2" charset="0"/>
              </a:rPr>
            </a:br>
            <a:r>
              <a:rPr lang="de-DE" sz="1400" noProof="1">
                <a:solidFill>
                  <a:schemeClr val="tx2"/>
                </a:solidFill>
                <a:latin typeface="HTWBerlin Office" panose="02000000000000000000" pitchFamily="2" charset="0"/>
              </a:rPr>
              <a:t>Forschungsprojekte</a:t>
            </a:r>
            <a:endParaRPr lang="de-DE" sz="1600" noProof="1">
              <a:solidFill>
                <a:schemeClr val="tx2"/>
              </a:solidFill>
              <a:latin typeface="HTWBerlin Office" panose="02000000000000000000" pitchFamily="2" charset="0"/>
            </a:endParaRP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95B3A5DD-3DC3-4B36-8EF5-208633767A55}"/>
              </a:ext>
            </a:extLst>
          </p:cNvPr>
          <p:cNvCxnSpPr>
            <a:cxnSpLocks/>
          </p:cNvCxnSpPr>
          <p:nvPr/>
        </p:nvCxnSpPr>
        <p:spPr>
          <a:xfrm>
            <a:off x="557335" y="2788422"/>
            <a:ext cx="858666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5DC1F7C4-5546-4FE2-B2C5-8AC0F7704ACF}"/>
              </a:ext>
            </a:extLst>
          </p:cNvPr>
          <p:cNvSpPr/>
          <p:nvPr/>
        </p:nvSpPr>
        <p:spPr>
          <a:xfrm>
            <a:off x="557334" y="2678515"/>
            <a:ext cx="109903" cy="1099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C9A80C10-BF21-4EF7-B941-93FE60013660}"/>
              </a:ext>
            </a:extLst>
          </p:cNvPr>
          <p:cNvSpPr/>
          <p:nvPr/>
        </p:nvSpPr>
        <p:spPr>
          <a:xfrm>
            <a:off x="3605334" y="2678515"/>
            <a:ext cx="109903" cy="1099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0A54B316-0671-4DDF-AD70-D8F8325E2DDF}"/>
              </a:ext>
            </a:extLst>
          </p:cNvPr>
          <p:cNvSpPr/>
          <p:nvPr/>
        </p:nvSpPr>
        <p:spPr>
          <a:xfrm>
            <a:off x="6653334" y="2678515"/>
            <a:ext cx="109903" cy="1099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74212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 descr="Ein Bild, das draußen enthält.&#10;&#10;Automatisch generierte Beschreibung">
            <a:extLst>
              <a:ext uri="{FF2B5EF4-FFF2-40B4-BE49-F238E27FC236}">
                <a16:creationId xmlns:a16="http://schemas.microsoft.com/office/drawing/2014/main" id="{1768ADF4-9A9C-4C4F-A44E-D521D8767B6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241C7BA3-4D1A-4A67-BCEF-BB0CBA05DD29}"/>
              </a:ext>
            </a:extLst>
          </p:cNvPr>
          <p:cNvSpPr/>
          <p:nvPr/>
        </p:nvSpPr>
        <p:spPr>
          <a:xfrm flipH="1" flipV="1">
            <a:off x="-1" y="1"/>
            <a:ext cx="9143999" cy="2574000"/>
          </a:xfrm>
          <a:prstGeom prst="rect">
            <a:avLst/>
          </a:prstGeom>
          <a:gradFill>
            <a:gsLst>
              <a:gs pos="100000">
                <a:schemeClr val="tx1">
                  <a:alpha val="78000"/>
                </a:schemeClr>
              </a:gs>
              <a:gs pos="56000">
                <a:schemeClr val="tx1"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D16D89-8455-1849-A678-11765646A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25 Jahre Hochschulgeschichte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B92628C-923C-144B-9C9D-B1719177A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Referent_in ergänzen bitte | Folientitel in Kurzform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DBF927-B1CD-EA44-9B7E-EACBE2209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5029-37DE-484F-BFE0-9B37AF2B26B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18" name="Inhaltsplatzhalter 4">
            <a:extLst>
              <a:ext uri="{FF2B5EF4-FFF2-40B4-BE49-F238E27FC236}">
                <a16:creationId xmlns:a16="http://schemas.microsoft.com/office/drawing/2014/main" id="{B5F052A0-EBC8-C643-963D-4099020EA5AA}"/>
              </a:ext>
            </a:extLst>
          </p:cNvPr>
          <p:cNvSpPr txBox="1">
            <a:spLocks/>
          </p:cNvSpPr>
          <p:nvPr/>
        </p:nvSpPr>
        <p:spPr>
          <a:xfrm>
            <a:off x="522166" y="2919120"/>
            <a:ext cx="1602768" cy="15389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55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1pPr>
            <a:lvl2pPr marL="136525" indent="-136525" algn="l" defTabSz="6858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2pPr>
            <a:lvl3pPr marL="4763" indent="0" algn="l" defTabSz="6858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3pPr>
            <a:lvl4pPr marL="136525" indent="-136525" algn="l" defTabSz="6858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de-DE" sz="2000" b="1" dirty="0">
                <a:solidFill>
                  <a:schemeClr val="accent1"/>
                </a:solidFill>
                <a:latin typeface="HTWBerlin Office" panose="02000000000000000000" pitchFamily="2" charset="0"/>
              </a:rPr>
              <a:t>1991</a:t>
            </a:r>
          </a:p>
          <a:p>
            <a:pPr lvl="2">
              <a:lnSpc>
                <a:spcPct val="90000"/>
              </a:lnSpc>
            </a:pPr>
            <a:r>
              <a:rPr lang="de-DE" sz="1200" dirty="0">
                <a:latin typeface="HTWBerlin Office" panose="02000000000000000000" pitchFamily="2" charset="0"/>
              </a:rPr>
              <a:t>FHTW </a:t>
            </a:r>
            <a:br>
              <a:rPr lang="de-DE" sz="1200" dirty="0">
                <a:latin typeface="HTWBerlin Office" panose="02000000000000000000" pitchFamily="2" charset="0"/>
              </a:rPr>
            </a:br>
            <a:r>
              <a:rPr lang="de-DE" sz="1200" dirty="0">
                <a:latin typeface="HTWBerlin Office" panose="02000000000000000000" pitchFamily="2" charset="0"/>
              </a:rPr>
              <a:t>in Gründung</a:t>
            </a:r>
            <a:endParaRPr lang="de-DE" sz="1400" dirty="0">
              <a:latin typeface="HTWBerlin Office" panose="02000000000000000000" pitchFamily="2" charset="0"/>
            </a:endParaRPr>
          </a:p>
        </p:txBody>
      </p:sp>
      <p:sp>
        <p:nvSpPr>
          <p:cNvPr id="20" name="Inhaltsplatzhalter 4">
            <a:extLst>
              <a:ext uri="{FF2B5EF4-FFF2-40B4-BE49-F238E27FC236}">
                <a16:creationId xmlns:a16="http://schemas.microsoft.com/office/drawing/2014/main" id="{EA998EC4-1F81-544F-A9ED-E26E09CBDE22}"/>
              </a:ext>
            </a:extLst>
          </p:cNvPr>
          <p:cNvSpPr txBox="1">
            <a:spLocks/>
          </p:cNvSpPr>
          <p:nvPr/>
        </p:nvSpPr>
        <p:spPr>
          <a:xfrm>
            <a:off x="3881113" y="2919121"/>
            <a:ext cx="1602768" cy="15389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55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1pPr>
            <a:lvl2pPr marL="136525" indent="-136525" algn="l" defTabSz="6858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2pPr>
            <a:lvl3pPr marL="4763" indent="0" algn="l" defTabSz="6858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3pPr>
            <a:lvl4pPr marL="136525" indent="-136525" algn="l" defTabSz="6858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de-DE" sz="2000" b="1" dirty="0">
                <a:solidFill>
                  <a:schemeClr val="accent1"/>
                </a:solidFill>
                <a:latin typeface="HTWBerlin Office" panose="02000000000000000000" pitchFamily="2" charset="0"/>
              </a:rPr>
              <a:t>2006</a:t>
            </a:r>
          </a:p>
          <a:p>
            <a:pPr lvl="2">
              <a:lnSpc>
                <a:spcPct val="90000"/>
              </a:lnSpc>
            </a:pPr>
            <a:r>
              <a:rPr lang="de-DE" sz="1200" dirty="0">
                <a:latin typeface="HTWBerlin Office" panose="02000000000000000000" pitchFamily="2" charset="0"/>
              </a:rPr>
              <a:t>Bezug der ersten Gebäude auf dem Campus Wilhelminenhof in Oberschöneweide</a:t>
            </a:r>
          </a:p>
        </p:txBody>
      </p:sp>
      <p:sp>
        <p:nvSpPr>
          <p:cNvPr id="21" name="Inhaltsplatzhalter 4">
            <a:extLst>
              <a:ext uri="{FF2B5EF4-FFF2-40B4-BE49-F238E27FC236}">
                <a16:creationId xmlns:a16="http://schemas.microsoft.com/office/drawing/2014/main" id="{1D68897E-5609-FB42-899A-4DA62C8BBFEE}"/>
              </a:ext>
            </a:extLst>
          </p:cNvPr>
          <p:cNvSpPr txBox="1">
            <a:spLocks/>
          </p:cNvSpPr>
          <p:nvPr/>
        </p:nvSpPr>
        <p:spPr>
          <a:xfrm>
            <a:off x="5551516" y="2919120"/>
            <a:ext cx="1602768" cy="15389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55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1pPr>
            <a:lvl2pPr marL="136525" indent="-136525" algn="l" defTabSz="6858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2pPr>
            <a:lvl3pPr marL="4763" indent="0" algn="l" defTabSz="6858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3pPr>
            <a:lvl4pPr marL="136525" indent="-136525" algn="l" defTabSz="6858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de-DE" sz="2000" b="1" dirty="0">
                <a:solidFill>
                  <a:schemeClr val="accent1"/>
                </a:solidFill>
                <a:latin typeface="HTWBerlin Office" panose="02000000000000000000" pitchFamily="2" charset="0"/>
              </a:rPr>
              <a:t>2009</a:t>
            </a:r>
          </a:p>
          <a:p>
            <a:pPr lvl="2">
              <a:lnSpc>
                <a:spcPct val="90000"/>
              </a:lnSpc>
            </a:pPr>
            <a:r>
              <a:rPr lang="de-DE" sz="1200" dirty="0">
                <a:latin typeface="HTWBerlin Office" panose="02000000000000000000" pitchFamily="2" charset="0"/>
              </a:rPr>
              <a:t>Umbenennung </a:t>
            </a:r>
            <a:br>
              <a:rPr lang="de-DE" sz="1200" dirty="0">
                <a:latin typeface="HTWBerlin Office" panose="02000000000000000000" pitchFamily="2" charset="0"/>
              </a:rPr>
            </a:br>
            <a:r>
              <a:rPr lang="de-DE" sz="1200" dirty="0">
                <a:latin typeface="HTWBerlin Office" panose="02000000000000000000" pitchFamily="2" charset="0"/>
              </a:rPr>
              <a:t>in HTW Berlin und offizielle Eröffnung </a:t>
            </a:r>
            <a:br>
              <a:rPr lang="de-DE" sz="1200" dirty="0">
                <a:latin typeface="HTWBerlin Office" panose="02000000000000000000" pitchFamily="2" charset="0"/>
              </a:rPr>
            </a:br>
            <a:r>
              <a:rPr lang="de-DE" sz="1200" dirty="0">
                <a:latin typeface="HTWBerlin Office" panose="02000000000000000000" pitchFamily="2" charset="0"/>
              </a:rPr>
              <a:t>des Campus Wilhelminenhof</a:t>
            </a:r>
          </a:p>
        </p:txBody>
      </p:sp>
      <p:sp>
        <p:nvSpPr>
          <p:cNvPr id="22" name="Inhaltsplatzhalter 4">
            <a:extLst>
              <a:ext uri="{FF2B5EF4-FFF2-40B4-BE49-F238E27FC236}">
                <a16:creationId xmlns:a16="http://schemas.microsoft.com/office/drawing/2014/main" id="{86C8772D-2EFC-604E-BE26-E3E97B363596}"/>
              </a:ext>
            </a:extLst>
          </p:cNvPr>
          <p:cNvSpPr txBox="1">
            <a:spLocks/>
          </p:cNvSpPr>
          <p:nvPr/>
        </p:nvSpPr>
        <p:spPr>
          <a:xfrm>
            <a:off x="7225546" y="2919120"/>
            <a:ext cx="1602768" cy="15389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55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1pPr>
            <a:lvl2pPr marL="136525" indent="-136525" algn="l" defTabSz="6858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2pPr>
            <a:lvl3pPr marL="4763" indent="0" algn="l" defTabSz="6858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3pPr>
            <a:lvl4pPr marL="136525" indent="-136525" algn="l" defTabSz="6858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de-DE" sz="2000" b="1" dirty="0">
                <a:solidFill>
                  <a:schemeClr val="accent1"/>
                </a:solidFill>
                <a:latin typeface="HTWBerlin Office" panose="02000000000000000000" pitchFamily="2" charset="0"/>
              </a:rPr>
              <a:t>2019</a:t>
            </a:r>
          </a:p>
          <a:p>
            <a:pPr lvl="2">
              <a:lnSpc>
                <a:spcPct val="90000"/>
              </a:lnSpc>
            </a:pPr>
            <a:r>
              <a:rPr lang="de-DE" sz="1200" dirty="0">
                <a:latin typeface="HTWBerlin Office" panose="02000000000000000000" pitchFamily="2" charset="0"/>
              </a:rPr>
              <a:t>25-jähriges </a:t>
            </a:r>
            <a:br>
              <a:rPr lang="de-DE" sz="1200" dirty="0">
                <a:latin typeface="HTWBerlin Office" panose="02000000000000000000" pitchFamily="2" charset="0"/>
              </a:rPr>
            </a:br>
            <a:r>
              <a:rPr lang="de-DE" sz="1200" dirty="0">
                <a:latin typeface="HTWBerlin Office" panose="02000000000000000000" pitchFamily="2" charset="0"/>
              </a:rPr>
              <a:t>Bestehen </a:t>
            </a:r>
            <a:br>
              <a:rPr lang="de-DE" sz="1200" dirty="0">
                <a:latin typeface="HTWBerlin Office" panose="02000000000000000000" pitchFamily="2" charset="0"/>
              </a:rPr>
            </a:br>
            <a:r>
              <a:rPr lang="de-DE" sz="1200" dirty="0">
                <a:latin typeface="HTWBerlin Office" panose="02000000000000000000" pitchFamily="2" charset="0"/>
              </a:rPr>
              <a:t>als rechtlich selbstständige Hochschule</a:t>
            </a:r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9A9A685E-C1D3-F149-8F0F-0A53F6CB99B6}"/>
              </a:ext>
            </a:extLst>
          </p:cNvPr>
          <p:cNvSpPr txBox="1">
            <a:spLocks/>
          </p:cNvSpPr>
          <p:nvPr/>
        </p:nvSpPr>
        <p:spPr>
          <a:xfrm>
            <a:off x="2207083" y="2919120"/>
            <a:ext cx="1602768" cy="15389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55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1pPr>
            <a:lvl2pPr marL="136525" indent="-136525" algn="l" defTabSz="6858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2pPr>
            <a:lvl3pPr marL="4763" indent="0" algn="l" defTabSz="6858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3pPr>
            <a:lvl4pPr marL="136525" indent="-136525" algn="l" defTabSz="6858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</a:pPr>
            <a:r>
              <a:rPr lang="de-DE" sz="2000" b="1" dirty="0">
                <a:solidFill>
                  <a:schemeClr val="accent1"/>
                </a:solidFill>
                <a:latin typeface="HTWBerlin Office" panose="02000000000000000000" pitchFamily="2" charset="0"/>
              </a:rPr>
              <a:t>1994</a:t>
            </a:r>
          </a:p>
          <a:p>
            <a:pPr lvl="2">
              <a:lnSpc>
                <a:spcPct val="90000"/>
              </a:lnSpc>
            </a:pPr>
            <a:r>
              <a:rPr lang="de-DE" sz="1200" dirty="0">
                <a:latin typeface="HTWBerlin Office" panose="02000000000000000000" pitchFamily="2" charset="0"/>
              </a:rPr>
              <a:t>Errichtung der FHTW Berlin </a:t>
            </a:r>
            <a:br>
              <a:rPr lang="de-DE" sz="1200" dirty="0">
                <a:latin typeface="HTWBerlin Office" panose="02000000000000000000" pitchFamily="2" charset="0"/>
              </a:rPr>
            </a:br>
            <a:r>
              <a:rPr lang="de-DE" sz="1200" dirty="0">
                <a:latin typeface="HTWBerlin Office" panose="02000000000000000000" pitchFamily="2" charset="0"/>
              </a:rPr>
              <a:t>als rechtlich selbstständige Hochschule</a:t>
            </a:r>
            <a:endParaRPr lang="de-DE" sz="1400" dirty="0">
              <a:latin typeface="HTWBerlin Office" panose="02000000000000000000" pitchFamily="2" charset="0"/>
            </a:endParaRP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C4DCA96A-5648-4A0F-8A84-EBC617DD982B}"/>
              </a:ext>
            </a:extLst>
          </p:cNvPr>
          <p:cNvCxnSpPr>
            <a:cxnSpLocks/>
          </p:cNvCxnSpPr>
          <p:nvPr/>
        </p:nvCxnSpPr>
        <p:spPr>
          <a:xfrm>
            <a:off x="0" y="27884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>
            <a:extLst>
              <a:ext uri="{FF2B5EF4-FFF2-40B4-BE49-F238E27FC236}">
                <a16:creationId xmlns:a16="http://schemas.microsoft.com/office/drawing/2014/main" id="{FD5EC1F9-A59A-42D5-B9F5-8B770DB6AA2F}"/>
              </a:ext>
            </a:extLst>
          </p:cNvPr>
          <p:cNvSpPr/>
          <p:nvPr/>
        </p:nvSpPr>
        <p:spPr>
          <a:xfrm>
            <a:off x="557334" y="2678517"/>
            <a:ext cx="109903" cy="1099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635D529-DC04-4D85-8F98-2AECD88EDE03}"/>
              </a:ext>
            </a:extLst>
          </p:cNvPr>
          <p:cNvSpPr/>
          <p:nvPr/>
        </p:nvSpPr>
        <p:spPr>
          <a:xfrm>
            <a:off x="2226477" y="2678517"/>
            <a:ext cx="109903" cy="1099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717B5A1-7C54-459B-81EF-54D6B6B7A201}"/>
              </a:ext>
            </a:extLst>
          </p:cNvPr>
          <p:cNvSpPr/>
          <p:nvPr/>
        </p:nvSpPr>
        <p:spPr>
          <a:xfrm>
            <a:off x="3895620" y="2678517"/>
            <a:ext cx="109903" cy="1099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F67DA4A-2304-4614-B33E-5F192BA9F99A}"/>
              </a:ext>
            </a:extLst>
          </p:cNvPr>
          <p:cNvSpPr/>
          <p:nvPr/>
        </p:nvSpPr>
        <p:spPr>
          <a:xfrm>
            <a:off x="5564763" y="2678517"/>
            <a:ext cx="109903" cy="1099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F966666-0529-47E2-B5E6-0B8C93272847}"/>
              </a:ext>
            </a:extLst>
          </p:cNvPr>
          <p:cNvSpPr/>
          <p:nvPr/>
        </p:nvSpPr>
        <p:spPr>
          <a:xfrm>
            <a:off x="7233906" y="2678517"/>
            <a:ext cx="109903" cy="1099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981847308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ACDE9E0-A3CA-AF49-A248-16E82EA2C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1"/>
              <a:t>Ausgewählte Kooperationen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2E947A-CD5A-5A40-B321-F23DB4E4C9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1"/>
              <a:t>Referent_in ergänzen bitte | Folientitel in Kurzform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747297E-5DDE-864A-9DF9-EB24358DA1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D25029-37DE-484F-BFE0-9B37AF2B26B8}" type="slidenum">
              <a:rPr lang="de-DE" noProof="1" smtClean="0"/>
              <a:pPr/>
              <a:t>6</a:t>
            </a:fld>
            <a:endParaRPr lang="de-DE" noProof="1"/>
          </a:p>
        </p:txBody>
      </p:sp>
      <p:sp>
        <p:nvSpPr>
          <p:cNvPr id="12" name="Content Placeholder 1, chunk 1">
            <a:extLst>
              <a:ext uri="{FF2B5EF4-FFF2-40B4-BE49-F238E27FC236}">
                <a16:creationId xmlns:a16="http://schemas.microsoft.com/office/drawing/2014/main" id="{7EC265E3-63E7-4220-9F1A-6552E2452210}"/>
              </a:ext>
            </a:extLst>
          </p:cNvPr>
          <p:cNvSpPr txBox="1"/>
          <p:nvPr/>
        </p:nvSpPr>
        <p:spPr>
          <a:xfrm>
            <a:off x="539749" y="1557539"/>
            <a:ext cx="1992993" cy="81868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indent="0" defTabSz="685800">
              <a:lnSpc>
                <a:spcPts val="2500"/>
              </a:lnSpc>
              <a:spcBef>
                <a:spcPts val="0"/>
              </a:spcBef>
              <a:spcAft>
                <a:spcPts val="550"/>
              </a:spcAft>
              <a:buFont typeface="Arial" panose="020B0604020202020204" pitchFamily="34" charset="0"/>
              <a:buNone/>
              <a:defRPr sz="2000">
                <a:latin typeface="HTWBerlin Office" panose="02000000000000000000" pitchFamily="2" charset="0"/>
              </a:defRPr>
            </a:lvl1pPr>
            <a:lvl2pPr marL="136525" lvl="1" indent="-136525" defTabSz="685800">
              <a:lnSpc>
                <a:spcPts val="25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b="1">
                <a:latin typeface="HTWBerlin Office" panose="02000000000000000000" pitchFamily="2" charset="0"/>
              </a:defRPr>
            </a:lvl2pPr>
            <a:lvl3pPr marL="4763" indent="0" defTabSz="685800">
              <a:lnSpc>
                <a:spcPts val="21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>
                <a:latin typeface="HTWBerlin Office" panose="02000000000000000000" pitchFamily="2" charset="0"/>
              </a:defRPr>
            </a:lvl3pPr>
            <a:lvl4pPr marL="136525" indent="-136525" defTabSz="685800">
              <a:lnSpc>
                <a:spcPts val="21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latin typeface="HTWBerlin Office" panose="02000000000000000000" pitchFamily="2" charset="0"/>
              </a:defRPr>
            </a:lvl4pPr>
            <a:lvl5pPr marL="0" indent="0" defTabSz="685800">
              <a:lnSpc>
                <a:spcPts val="19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>
                <a:latin typeface="HTWBerlin Office" panose="02000000000000000000" pitchFamily="2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0" marR="0" lvl="1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76B900"/>
              </a:buClr>
              <a:buSz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TWBerlin Office" panose="02000000000000000000" pitchFamily="2" charset="0"/>
                <a:ea typeface="+mn-ea"/>
                <a:cs typeface="+mn-cs"/>
              </a:rPr>
              <a:t>European </a:t>
            </a:r>
            <a:br>
              <a:rPr kumimoji="0" lang="de-DE" sz="12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TWBerlin Office" panose="02000000000000000000" pitchFamily="2" charset="0"/>
                <a:ea typeface="+mn-ea"/>
                <a:cs typeface="+mn-cs"/>
              </a:rPr>
            </a:br>
            <a:r>
              <a:rPr kumimoji="0" lang="de-DE" sz="12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TWBerlin Office" panose="02000000000000000000" pitchFamily="2" charset="0"/>
                <a:ea typeface="+mn-ea"/>
                <a:cs typeface="+mn-cs"/>
              </a:rPr>
              <a:t>University Association</a:t>
            </a:r>
            <a:endParaRPr lang="de-DE" sz="1200" b="0" noProof="1">
              <a:solidFill>
                <a:schemeClr val="accent1"/>
              </a:solidFill>
            </a:endParaRPr>
          </a:p>
          <a:p>
            <a:pPr marL="0" marR="0" lvl="1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76B900"/>
              </a:buClr>
              <a:buSz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TWBerlin Office" panose="02000000000000000000" pitchFamily="2" charset="0"/>
                <a:ea typeface="+mn-ea"/>
                <a:cs typeface="+mn-cs"/>
              </a:rPr>
              <a:t>Größte Interessenvereinigung europäischer Hochschulen </a:t>
            </a:r>
          </a:p>
        </p:txBody>
      </p:sp>
      <p:sp>
        <p:nvSpPr>
          <p:cNvPr id="13" name="Content Placeholder 1, chunk 2">
            <a:extLst>
              <a:ext uri="{FF2B5EF4-FFF2-40B4-BE49-F238E27FC236}">
                <a16:creationId xmlns:a16="http://schemas.microsoft.com/office/drawing/2014/main" id="{4153C768-B416-4500-B365-3C98B06B738A}"/>
              </a:ext>
            </a:extLst>
          </p:cNvPr>
          <p:cNvSpPr txBox="1"/>
          <p:nvPr/>
        </p:nvSpPr>
        <p:spPr>
          <a:xfrm>
            <a:off x="2701924" y="1557539"/>
            <a:ext cx="2022477" cy="98488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indent="0" defTabSz="685800">
              <a:lnSpc>
                <a:spcPts val="2500"/>
              </a:lnSpc>
              <a:spcBef>
                <a:spcPts val="0"/>
              </a:spcBef>
              <a:spcAft>
                <a:spcPts val="550"/>
              </a:spcAft>
              <a:buFont typeface="Arial" panose="020B0604020202020204" pitchFamily="34" charset="0"/>
              <a:buNone/>
              <a:defRPr sz="2000">
                <a:latin typeface="HTWBerlin Office" panose="02000000000000000000" pitchFamily="2" charset="0"/>
              </a:defRPr>
            </a:lvl1pPr>
            <a:lvl2pPr marL="136525" lvl="1" indent="-136525" defTabSz="685800">
              <a:lnSpc>
                <a:spcPts val="25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b="1">
                <a:latin typeface="HTWBerlin Office" panose="02000000000000000000" pitchFamily="2" charset="0"/>
              </a:defRPr>
            </a:lvl2pPr>
            <a:lvl3pPr marL="4763" indent="0" defTabSz="685800">
              <a:lnSpc>
                <a:spcPts val="21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>
                <a:latin typeface="HTWBerlin Office" panose="02000000000000000000" pitchFamily="2" charset="0"/>
              </a:defRPr>
            </a:lvl3pPr>
            <a:lvl4pPr marL="136525" indent="-136525" defTabSz="685800">
              <a:lnSpc>
                <a:spcPts val="21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latin typeface="HTWBerlin Office" panose="02000000000000000000" pitchFamily="2" charset="0"/>
              </a:defRPr>
            </a:lvl4pPr>
            <a:lvl5pPr marL="0" indent="0" defTabSz="685800">
              <a:lnSpc>
                <a:spcPts val="19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>
                <a:latin typeface="HTWBerlin Office" panose="02000000000000000000" pitchFamily="2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0" marR="0" lvl="1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76B900"/>
              </a:buClr>
              <a:buSz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TWBerlin Office" panose="02000000000000000000" pitchFamily="2" charset="0"/>
                <a:ea typeface="+mn-ea"/>
                <a:cs typeface="+mn-cs"/>
              </a:rPr>
              <a:t>HAWtech </a:t>
            </a:r>
            <a:r>
              <a:rPr kumimoji="0" lang="de-DE" sz="12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TWBerlin Office" panose="02000000000000000000" pitchFamily="2" charset="0"/>
                <a:ea typeface="+mn-ea"/>
                <a:cs typeface="+mn-cs"/>
              </a:rPr>
              <a:t>–HochschulAllianz </a:t>
            </a:r>
            <a:br>
              <a:rPr kumimoji="0" lang="de-DE" sz="12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TWBerlin Office" panose="02000000000000000000" pitchFamily="2" charset="0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TWBerlin Office" panose="02000000000000000000" pitchFamily="2" charset="0"/>
                <a:ea typeface="+mn-ea"/>
                <a:cs typeface="+mn-cs"/>
              </a:rPr>
              <a:t>für Angewandte Wissenschaften</a:t>
            </a:r>
            <a:endParaRPr lang="de-DE" sz="1200" b="0" noProof="1">
              <a:solidFill>
                <a:schemeClr val="accent1"/>
              </a:solidFill>
            </a:endParaRPr>
          </a:p>
          <a:p>
            <a:pPr marL="0" marR="0" lvl="1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76B900"/>
              </a:buClr>
              <a:buSz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TWBerlin Office" panose="02000000000000000000" pitchFamily="2" charset="0"/>
                <a:ea typeface="+mn-ea"/>
                <a:cs typeface="+mn-cs"/>
              </a:rPr>
              <a:t>Verbund sechs deutscher Fachhochschulen mit technischem Schwerpunkt</a:t>
            </a:r>
          </a:p>
        </p:txBody>
      </p:sp>
      <p:sp>
        <p:nvSpPr>
          <p:cNvPr id="14" name="Content Placeholder 1, chunk 3">
            <a:extLst>
              <a:ext uri="{FF2B5EF4-FFF2-40B4-BE49-F238E27FC236}">
                <a16:creationId xmlns:a16="http://schemas.microsoft.com/office/drawing/2014/main" id="{B0986685-0BE3-428E-98F0-1CD4E6F0DFE1}"/>
              </a:ext>
            </a:extLst>
          </p:cNvPr>
          <p:cNvSpPr txBox="1"/>
          <p:nvPr/>
        </p:nvSpPr>
        <p:spPr>
          <a:xfrm>
            <a:off x="5016496" y="1557539"/>
            <a:ext cx="1936302" cy="9859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indent="0" defTabSz="685800">
              <a:lnSpc>
                <a:spcPts val="2500"/>
              </a:lnSpc>
              <a:spcBef>
                <a:spcPts val="0"/>
              </a:spcBef>
              <a:spcAft>
                <a:spcPts val="550"/>
              </a:spcAft>
              <a:buFont typeface="Arial" panose="020B0604020202020204" pitchFamily="34" charset="0"/>
              <a:buNone/>
              <a:defRPr sz="2000">
                <a:latin typeface="HTWBerlin Office" panose="02000000000000000000" pitchFamily="2" charset="0"/>
              </a:defRPr>
            </a:lvl1pPr>
            <a:lvl2pPr marL="136525" lvl="1" indent="-136525" defTabSz="685800">
              <a:lnSpc>
                <a:spcPts val="25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b="1">
                <a:latin typeface="HTWBerlin Office" panose="02000000000000000000" pitchFamily="2" charset="0"/>
              </a:defRPr>
            </a:lvl2pPr>
            <a:lvl3pPr marL="4763" indent="0" defTabSz="685800">
              <a:lnSpc>
                <a:spcPts val="21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>
                <a:latin typeface="HTWBerlin Office" panose="02000000000000000000" pitchFamily="2" charset="0"/>
              </a:defRPr>
            </a:lvl3pPr>
            <a:lvl4pPr marL="136525" indent="-136525" defTabSz="685800">
              <a:lnSpc>
                <a:spcPts val="21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latin typeface="HTWBerlin Office" panose="02000000000000000000" pitchFamily="2" charset="0"/>
              </a:defRPr>
            </a:lvl4pPr>
            <a:lvl5pPr marL="0" indent="0" defTabSz="685800">
              <a:lnSpc>
                <a:spcPts val="19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>
                <a:latin typeface="HTWBerlin Office" panose="02000000000000000000" pitchFamily="2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sz="1200" b="1" noProof="1">
                <a:solidFill>
                  <a:schemeClr val="accent1"/>
                </a:solidFill>
              </a:rPr>
              <a:t>IFAF </a:t>
            </a:r>
            <a:r>
              <a:rPr lang="de-DE" sz="1200" noProof="1">
                <a:solidFill>
                  <a:schemeClr val="accent1"/>
                </a:solidFill>
              </a:rPr>
              <a:t>– Institut für </a:t>
            </a:r>
            <a:br>
              <a:rPr lang="de-DE" sz="1200" noProof="1">
                <a:solidFill>
                  <a:schemeClr val="accent1"/>
                </a:solidFill>
              </a:rPr>
            </a:br>
            <a:r>
              <a:rPr lang="de-DE" sz="1200" noProof="1">
                <a:solidFill>
                  <a:schemeClr val="accent1"/>
                </a:solidFill>
              </a:rPr>
              <a:t>angewandte Forschung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sz="1200" noProof="1">
                <a:solidFill>
                  <a:srgbClr val="000000"/>
                </a:solidFill>
              </a:rPr>
              <a:t>F&amp;E-Verbund der vier staatlichen Berliner Fachhochschulen</a:t>
            </a:r>
            <a:endParaRPr lang="de-DE" sz="1200" noProof="1"/>
          </a:p>
        </p:txBody>
      </p:sp>
      <p:sp>
        <p:nvSpPr>
          <p:cNvPr id="15" name="Content Placeholder 1, chunk 4">
            <a:extLst>
              <a:ext uri="{FF2B5EF4-FFF2-40B4-BE49-F238E27FC236}">
                <a16:creationId xmlns:a16="http://schemas.microsoft.com/office/drawing/2014/main" id="{5E081030-E3F6-4E13-95C8-8CBD6960178A}"/>
              </a:ext>
            </a:extLst>
          </p:cNvPr>
          <p:cNvSpPr txBox="1"/>
          <p:nvPr/>
        </p:nvSpPr>
        <p:spPr>
          <a:xfrm>
            <a:off x="6975469" y="1557539"/>
            <a:ext cx="1936302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indent="0" defTabSz="685800">
              <a:lnSpc>
                <a:spcPts val="2500"/>
              </a:lnSpc>
              <a:spcBef>
                <a:spcPts val="0"/>
              </a:spcBef>
              <a:spcAft>
                <a:spcPts val="550"/>
              </a:spcAft>
              <a:buFont typeface="Arial" panose="020B0604020202020204" pitchFamily="34" charset="0"/>
              <a:buNone/>
              <a:defRPr sz="2000">
                <a:latin typeface="HTWBerlin Office" panose="02000000000000000000" pitchFamily="2" charset="0"/>
              </a:defRPr>
            </a:lvl1pPr>
            <a:lvl2pPr marL="136525" lvl="1" indent="-136525" defTabSz="685800">
              <a:lnSpc>
                <a:spcPts val="25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b="1">
                <a:latin typeface="HTWBerlin Office" panose="02000000000000000000" pitchFamily="2" charset="0"/>
              </a:defRPr>
            </a:lvl2pPr>
            <a:lvl3pPr marL="4763" indent="0" defTabSz="685800">
              <a:lnSpc>
                <a:spcPts val="21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>
                <a:latin typeface="HTWBerlin Office" panose="02000000000000000000" pitchFamily="2" charset="0"/>
              </a:defRPr>
            </a:lvl3pPr>
            <a:lvl4pPr marL="136525" indent="-136525" defTabSz="685800">
              <a:lnSpc>
                <a:spcPts val="21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>
                <a:latin typeface="HTWBerlin Office" panose="02000000000000000000" pitchFamily="2" charset="0"/>
              </a:defRPr>
            </a:lvl4pPr>
            <a:lvl5pPr marL="0" indent="0" defTabSz="685800">
              <a:lnSpc>
                <a:spcPts val="19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>
                <a:latin typeface="HTWBerlin Office" panose="02000000000000000000" pitchFamily="2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>
              <a:lnSpc>
                <a:spcPct val="90000"/>
              </a:lnSpc>
              <a:spcAft>
                <a:spcPts val="1200"/>
              </a:spcAft>
            </a:pPr>
            <a:r>
              <a:rPr kumimoji="0" lang="de-DE" sz="12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TWBerlin Office" panose="02000000000000000000" pitchFamily="2" charset="0"/>
                <a:ea typeface="+mn-ea"/>
                <a:cs typeface="+mn-cs"/>
              </a:rPr>
              <a:t>Berlin-Partner</a:t>
            </a:r>
            <a:br>
              <a:rPr kumimoji="0" lang="de-DE" sz="12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TWBerlin Office" panose="02000000000000000000" pitchFamily="2" charset="0"/>
                <a:ea typeface="+mn-ea"/>
                <a:cs typeface="+mn-cs"/>
              </a:rPr>
            </a:br>
            <a:r>
              <a:rPr kumimoji="0" lang="de-DE" sz="12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TWBerlin Office" panose="02000000000000000000" pitchFamily="2" charset="0"/>
                <a:ea typeface="+mn-ea"/>
                <a:cs typeface="+mn-cs"/>
              </a:rPr>
              <a:t>Wissenschaft</a:t>
            </a:r>
            <a:br>
              <a:rPr kumimoji="0" lang="de-DE" sz="12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TWBerlin Office" panose="02000000000000000000" pitchFamily="2" charset="0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TWBerlin Office" panose="02000000000000000000" pitchFamily="2" charset="0"/>
                <a:ea typeface="+mn-ea"/>
                <a:cs typeface="+mn-cs"/>
              </a:rPr>
              <a:t/>
            </a:r>
            <a:br>
              <a:rPr kumimoji="0" lang="de-DE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TWBerlin Office" panose="02000000000000000000" pitchFamily="2" charset="0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TWBerlin Office" panose="02000000000000000000" pitchFamily="2" charset="0"/>
                <a:ea typeface="+mn-ea"/>
                <a:cs typeface="+mn-cs"/>
              </a:rPr>
              <a:t>Netzwerk des Wissenschaftsstandortes</a:t>
            </a:r>
            <a:r>
              <a:rPr kumimoji="0" lang="de-DE" sz="1200" b="0" i="0" u="none" strike="noStrike" kern="1200" cap="none" spc="0" normalizeH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TWBerlin Office" panose="02000000000000000000" pitchFamily="2" charset="0"/>
                <a:ea typeface="+mn-ea"/>
                <a:cs typeface="+mn-cs"/>
              </a:rPr>
              <a:t> </a:t>
            </a:r>
            <a:br>
              <a:rPr kumimoji="0" lang="de-DE" sz="1200" b="0" i="0" u="none" strike="noStrike" kern="1200" cap="none" spc="0" normalizeH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TWBerlin Office" panose="02000000000000000000" pitchFamily="2" charset="0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TWBerlin Office" panose="02000000000000000000" pitchFamily="2" charset="0"/>
                <a:ea typeface="+mn-ea"/>
                <a:cs typeface="+mn-cs"/>
              </a:rPr>
              <a:t>Berlin</a:t>
            </a:r>
            <a:endParaRPr lang="de-DE" sz="1200" noProof="1"/>
          </a:p>
        </p:txBody>
      </p:sp>
      <p:cxnSp>
        <p:nvCxnSpPr>
          <p:cNvPr id="108" name="Gerader Verbinder 107">
            <a:extLst>
              <a:ext uri="{FF2B5EF4-FFF2-40B4-BE49-F238E27FC236}">
                <a16:creationId xmlns:a16="http://schemas.microsoft.com/office/drawing/2014/main" id="{5A6C5349-3AB4-4E33-A8D2-1FEC1FC4D262}"/>
              </a:ext>
            </a:extLst>
          </p:cNvPr>
          <p:cNvCxnSpPr>
            <a:cxnSpLocks/>
          </p:cNvCxnSpPr>
          <p:nvPr/>
        </p:nvCxnSpPr>
        <p:spPr>
          <a:xfrm>
            <a:off x="0" y="2788424"/>
            <a:ext cx="876663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hteck 108">
            <a:extLst>
              <a:ext uri="{FF2B5EF4-FFF2-40B4-BE49-F238E27FC236}">
                <a16:creationId xmlns:a16="http://schemas.microsoft.com/office/drawing/2014/main" id="{0FA78303-1D68-4174-B963-211166944074}"/>
              </a:ext>
            </a:extLst>
          </p:cNvPr>
          <p:cNvSpPr/>
          <p:nvPr/>
        </p:nvSpPr>
        <p:spPr>
          <a:xfrm>
            <a:off x="557334" y="2678515"/>
            <a:ext cx="109903" cy="1099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5F1CC2FD-6DD1-4C1E-865D-2E64C0440D82}"/>
              </a:ext>
            </a:extLst>
          </p:cNvPr>
          <p:cNvSpPr/>
          <p:nvPr/>
        </p:nvSpPr>
        <p:spPr>
          <a:xfrm>
            <a:off x="2698191" y="2678515"/>
            <a:ext cx="109903" cy="1099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B9285E11-7D5B-4BC7-A1BB-2193F6CF7D85}"/>
              </a:ext>
            </a:extLst>
          </p:cNvPr>
          <p:cNvSpPr/>
          <p:nvPr/>
        </p:nvSpPr>
        <p:spPr>
          <a:xfrm>
            <a:off x="5020477" y="2678515"/>
            <a:ext cx="109903" cy="1099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D159E57C-C237-4A3B-865D-BDDF4D940454}"/>
              </a:ext>
            </a:extLst>
          </p:cNvPr>
          <p:cNvSpPr/>
          <p:nvPr/>
        </p:nvSpPr>
        <p:spPr>
          <a:xfrm>
            <a:off x="6979905" y="2678515"/>
            <a:ext cx="109903" cy="1099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pic>
        <p:nvPicPr>
          <p:cNvPr id="18" name="Picture 2" descr="UP2study: Projektinfo">
            <a:extLst>
              <a:ext uri="{FF2B5EF4-FFF2-40B4-BE49-F238E27FC236}">
                <a16:creationId xmlns:a16="http://schemas.microsoft.com/office/drawing/2014/main" id="{8163D6E9-CAE1-46E3-AC45-C7D83B9FE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9999" y="3152539"/>
            <a:ext cx="1495394" cy="43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D2E0FC6C-E18C-4450-8075-0198104146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78" y="3204026"/>
            <a:ext cx="1064079" cy="22079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577C19F-725F-4FCB-B2D5-7AC57360BD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268" y="3192578"/>
            <a:ext cx="1569358" cy="28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06620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gen 13">
            <a:extLst>
              <a:ext uri="{FF2B5EF4-FFF2-40B4-BE49-F238E27FC236}">
                <a16:creationId xmlns:a16="http://schemas.microsoft.com/office/drawing/2014/main" id="{4E54AD22-7A8F-496B-87D6-608300B67DB0}"/>
              </a:ext>
            </a:extLst>
          </p:cNvPr>
          <p:cNvSpPr>
            <a:spLocks/>
          </p:cNvSpPr>
          <p:nvPr/>
        </p:nvSpPr>
        <p:spPr>
          <a:xfrm>
            <a:off x="5238100" y="1247971"/>
            <a:ext cx="2537672" cy="2537672"/>
          </a:xfrm>
          <a:prstGeom prst="arc">
            <a:avLst>
              <a:gd name="adj1" fmla="val 5282062"/>
              <a:gd name="adj2" fmla="val 2094431"/>
            </a:avLst>
          </a:prstGeom>
          <a:solidFill>
            <a:schemeClr val="bg1"/>
          </a:solidFill>
          <a:ln cap="rnd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A24F21E-2A97-4AD8-A1AD-1E9B81FD99FB}"/>
              </a:ext>
            </a:extLst>
          </p:cNvPr>
          <p:cNvSpPr/>
          <p:nvPr/>
        </p:nvSpPr>
        <p:spPr>
          <a:xfrm>
            <a:off x="5329736" y="1339607"/>
            <a:ext cx="2354400" cy="23544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5" name="Bogen 4">
            <a:extLst>
              <a:ext uri="{FF2B5EF4-FFF2-40B4-BE49-F238E27FC236}">
                <a16:creationId xmlns:a16="http://schemas.microsoft.com/office/drawing/2014/main" id="{B6B39705-40DF-4CFF-9D65-0B5F3B744C75}"/>
              </a:ext>
            </a:extLst>
          </p:cNvPr>
          <p:cNvSpPr>
            <a:spLocks/>
          </p:cNvSpPr>
          <p:nvPr/>
        </p:nvSpPr>
        <p:spPr>
          <a:xfrm>
            <a:off x="1155097" y="1247962"/>
            <a:ext cx="2537672" cy="2537672"/>
          </a:xfrm>
          <a:prstGeom prst="arc">
            <a:avLst>
              <a:gd name="adj1" fmla="val 5704641"/>
              <a:gd name="adj2" fmla="val 2128549"/>
            </a:avLst>
          </a:prstGeom>
          <a:solidFill>
            <a:schemeClr val="bg1"/>
          </a:solidFill>
          <a:ln cap="rnd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2DA1EA-DA81-4841-954F-29BC9BDE7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1"/>
              <a:t>Zwei Hochschulstandorte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0B5655-F5ED-1444-B145-D214B0A606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1"/>
              <a:t>Referent_in ergänzen bitte | Folientitel in Kurzform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CEADC0-3F3E-9948-B244-BDFB8F850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D25029-37DE-484F-BFE0-9B37AF2B26B8}" type="slidenum">
              <a:rPr lang="de-DE" noProof="1" smtClean="0"/>
              <a:pPr/>
              <a:t>7</a:t>
            </a:fld>
            <a:endParaRPr lang="de-DE" noProof="1"/>
          </a:p>
        </p:txBody>
      </p:sp>
      <p:sp>
        <p:nvSpPr>
          <p:cNvPr id="12" name="Inhaltsplatzhalter 4">
            <a:extLst>
              <a:ext uri="{FF2B5EF4-FFF2-40B4-BE49-F238E27FC236}">
                <a16:creationId xmlns:a16="http://schemas.microsoft.com/office/drawing/2014/main" id="{3C5107FA-2953-AE45-B64A-AA892FB170D5}"/>
              </a:ext>
            </a:extLst>
          </p:cNvPr>
          <p:cNvSpPr txBox="1">
            <a:spLocks/>
          </p:cNvSpPr>
          <p:nvPr/>
        </p:nvSpPr>
        <p:spPr>
          <a:xfrm>
            <a:off x="6309692" y="3686281"/>
            <a:ext cx="1477461" cy="339646"/>
          </a:xfrm>
          <a:prstGeom prst="rect">
            <a:avLst/>
          </a:prstGeom>
          <a:solidFill>
            <a:schemeClr val="bg1"/>
          </a:solidFill>
        </p:spPr>
        <p:txBody>
          <a:bodyPr lIns="72000" tIns="0" rIns="0" bIns="0" anchor="ctr" anchorCtr="0"/>
          <a:lstStyle>
            <a:lvl1pPr marL="0" indent="0" algn="l" defTabSz="685800" rtl="0" eaLnBrk="1" latinLnBrk="0" hangingPunct="1">
              <a:lnSpc>
                <a:spcPts val="2500"/>
              </a:lnSpc>
              <a:spcBef>
                <a:spcPts val="750"/>
              </a:spcBef>
              <a:spcAft>
                <a:spcPts val="55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1pPr>
            <a:lvl2pPr marL="136525" indent="-136525" algn="l" defTabSz="6858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2pPr>
            <a:lvl3pPr marL="4763" indent="0" algn="l" defTabSz="6858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3pPr>
            <a:lvl4pPr marL="136525" indent="-136525" algn="l" defTabSz="6858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sz="2000" noProof="1">
                <a:solidFill>
                  <a:schemeClr val="accent2"/>
                </a:solidFill>
                <a:latin typeface="HTWBerlin Office" panose="02000000000000000000" pitchFamily="2" charset="0"/>
              </a:rPr>
              <a:t>in Karlshorst</a:t>
            </a:r>
          </a:p>
        </p:txBody>
      </p:sp>
      <p:sp>
        <p:nvSpPr>
          <p:cNvPr id="15" name="Inhaltsplatzhalter 4">
            <a:extLst>
              <a:ext uri="{FF2B5EF4-FFF2-40B4-BE49-F238E27FC236}">
                <a16:creationId xmlns:a16="http://schemas.microsoft.com/office/drawing/2014/main" id="{A78014B1-1583-434C-B727-F7FA6E71BF07}"/>
              </a:ext>
            </a:extLst>
          </p:cNvPr>
          <p:cNvSpPr txBox="1">
            <a:spLocks/>
          </p:cNvSpPr>
          <p:nvPr/>
        </p:nvSpPr>
        <p:spPr>
          <a:xfrm>
            <a:off x="6309693" y="3357638"/>
            <a:ext cx="2477726" cy="339646"/>
          </a:xfrm>
          <a:prstGeom prst="rect">
            <a:avLst/>
          </a:prstGeom>
          <a:solidFill>
            <a:schemeClr val="accent1"/>
          </a:solidFill>
        </p:spPr>
        <p:txBody>
          <a:bodyPr lIns="72000" tIns="0" rIns="0" bIns="0" anchor="ctr" anchorCtr="0"/>
          <a:lstStyle>
            <a:lvl1pPr marL="0" indent="0" algn="l" defTabSz="685800" rtl="0" eaLnBrk="1" latinLnBrk="0" hangingPunct="1">
              <a:lnSpc>
                <a:spcPts val="2500"/>
              </a:lnSpc>
              <a:spcBef>
                <a:spcPts val="750"/>
              </a:spcBef>
              <a:spcAft>
                <a:spcPts val="55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1pPr>
            <a:lvl2pPr marL="136525" indent="-136525" algn="l" defTabSz="6858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2pPr>
            <a:lvl3pPr marL="4763" indent="0" algn="l" defTabSz="6858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3pPr>
            <a:lvl4pPr marL="136525" indent="-136525" algn="l" defTabSz="6858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sz="2000" b="1" noProof="1">
                <a:solidFill>
                  <a:schemeClr val="bg1"/>
                </a:solidFill>
                <a:latin typeface="HTWBerlin Office" panose="02000000000000000000" pitchFamily="2" charset="0"/>
              </a:rPr>
              <a:t>Campus Treskowallee</a:t>
            </a:r>
            <a:endParaRPr lang="de-DE" sz="2000" noProof="1">
              <a:solidFill>
                <a:schemeClr val="bg1"/>
              </a:solidFill>
              <a:latin typeface="HTWBerlin Office" panose="02000000000000000000" pitchFamily="2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F4A5463-CAE0-4EFA-83AA-04923ACEE56E}"/>
              </a:ext>
            </a:extLst>
          </p:cNvPr>
          <p:cNvSpPr/>
          <p:nvPr/>
        </p:nvSpPr>
        <p:spPr>
          <a:xfrm>
            <a:off x="1246733" y="1339598"/>
            <a:ext cx="2354400" cy="23544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9" name="Inhaltsplatzhalter 4">
            <a:extLst>
              <a:ext uri="{FF2B5EF4-FFF2-40B4-BE49-F238E27FC236}">
                <a16:creationId xmlns:a16="http://schemas.microsoft.com/office/drawing/2014/main" id="{7E52D0BF-7CD9-934E-B2FF-153375C86269}"/>
              </a:ext>
            </a:extLst>
          </p:cNvPr>
          <p:cNvSpPr txBox="1">
            <a:spLocks/>
          </p:cNvSpPr>
          <p:nvPr/>
        </p:nvSpPr>
        <p:spPr>
          <a:xfrm>
            <a:off x="2326169" y="3686281"/>
            <a:ext cx="2295257" cy="339646"/>
          </a:xfrm>
          <a:prstGeom prst="rect">
            <a:avLst/>
          </a:prstGeom>
          <a:solidFill>
            <a:schemeClr val="bg1"/>
          </a:solidFill>
        </p:spPr>
        <p:txBody>
          <a:bodyPr lIns="72000" tIns="0" rIns="0" bIns="0" anchor="ctr" anchorCtr="0"/>
          <a:lstStyle>
            <a:lvl1pPr marL="0" indent="0" algn="l" defTabSz="685800" rtl="0" eaLnBrk="1" latinLnBrk="0" hangingPunct="1">
              <a:lnSpc>
                <a:spcPts val="2500"/>
              </a:lnSpc>
              <a:spcBef>
                <a:spcPts val="750"/>
              </a:spcBef>
              <a:spcAft>
                <a:spcPts val="55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1pPr>
            <a:lvl2pPr marL="136525" indent="-136525" algn="l" defTabSz="6858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2pPr>
            <a:lvl3pPr marL="4763" indent="0" algn="l" defTabSz="6858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3pPr>
            <a:lvl4pPr marL="136525" indent="-136525" algn="l" defTabSz="6858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sz="2000" noProof="1">
                <a:solidFill>
                  <a:schemeClr val="accent2"/>
                </a:solidFill>
                <a:latin typeface="HTWBerlin Office" panose="02000000000000000000" pitchFamily="2" charset="0"/>
              </a:rPr>
              <a:t>in Oberschöneweide</a:t>
            </a:r>
          </a:p>
        </p:txBody>
      </p:sp>
      <p:sp>
        <p:nvSpPr>
          <p:cNvPr id="18" name="Inhaltsplatzhalter 4">
            <a:extLst>
              <a:ext uri="{FF2B5EF4-FFF2-40B4-BE49-F238E27FC236}">
                <a16:creationId xmlns:a16="http://schemas.microsoft.com/office/drawing/2014/main" id="{9A2B915D-6BD5-AC41-9F1A-3AE8F247FD39}"/>
              </a:ext>
            </a:extLst>
          </p:cNvPr>
          <p:cNvSpPr txBox="1">
            <a:spLocks/>
          </p:cNvSpPr>
          <p:nvPr/>
        </p:nvSpPr>
        <p:spPr>
          <a:xfrm>
            <a:off x="2326169" y="3357638"/>
            <a:ext cx="2848676" cy="339646"/>
          </a:xfrm>
          <a:prstGeom prst="rect">
            <a:avLst/>
          </a:prstGeom>
          <a:solidFill>
            <a:schemeClr val="accent1"/>
          </a:solidFill>
        </p:spPr>
        <p:txBody>
          <a:bodyPr lIns="72000" tIns="0" rIns="0" bIns="0" anchor="ctr" anchorCtr="0"/>
          <a:lstStyle>
            <a:lvl1pPr marL="0" indent="0" algn="l" defTabSz="685800" rtl="0" eaLnBrk="1" latinLnBrk="0" hangingPunct="1">
              <a:lnSpc>
                <a:spcPts val="2500"/>
              </a:lnSpc>
              <a:spcBef>
                <a:spcPts val="750"/>
              </a:spcBef>
              <a:spcAft>
                <a:spcPts val="55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1pPr>
            <a:lvl2pPr marL="136525" indent="-136525" algn="l" defTabSz="6858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2pPr>
            <a:lvl3pPr marL="4763" indent="0" algn="l" defTabSz="6858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3pPr>
            <a:lvl4pPr marL="136525" indent="-136525" algn="l" defTabSz="6858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HTWBerlin" panose="02000000000000000000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sz="2000" b="1" noProof="1">
                <a:solidFill>
                  <a:schemeClr val="bg1"/>
                </a:solidFill>
                <a:latin typeface="HTWBerlin Office" panose="02000000000000000000" pitchFamily="2" charset="0"/>
              </a:rPr>
              <a:t>Campus Wilhelminenhof</a:t>
            </a:r>
            <a:endParaRPr lang="de-DE" sz="2000" noProof="1">
              <a:solidFill>
                <a:schemeClr val="bg1"/>
              </a:solidFill>
              <a:latin typeface="HTWBerlin Offi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70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 descr="Ein Bild, das Fenster, drinnen, Gebäude, überschauend enthält.&#10;&#10;Automatisch generierte Beschreibung">
            <a:extLst>
              <a:ext uri="{FF2B5EF4-FFF2-40B4-BE49-F238E27FC236}">
                <a16:creationId xmlns:a16="http://schemas.microsoft.com/office/drawing/2014/main" id="{C27A58E0-A341-4384-BE0A-0C429D757BE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05570FA0-741D-4465-9C17-ED70236EDFDD}"/>
              </a:ext>
            </a:extLst>
          </p:cNvPr>
          <p:cNvGrpSpPr/>
          <p:nvPr/>
        </p:nvGrpSpPr>
        <p:grpSpPr>
          <a:xfrm>
            <a:off x="5470724" y="1053922"/>
            <a:ext cx="3673275" cy="4089578"/>
            <a:chOff x="5470724" y="1053922"/>
            <a:chExt cx="3673275" cy="4089578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633E43B5-894F-45FE-AE06-6D2185503068}"/>
                </a:ext>
              </a:extLst>
            </p:cNvPr>
            <p:cNvSpPr/>
            <p:nvPr/>
          </p:nvSpPr>
          <p:spPr>
            <a:xfrm>
              <a:off x="5470724" y="1053922"/>
              <a:ext cx="3673275" cy="4089578"/>
            </a:xfrm>
            <a:prstGeom prst="rect">
              <a:avLst/>
            </a:prstGeom>
            <a:gradFill>
              <a:gsLst>
                <a:gs pos="100000">
                  <a:schemeClr val="tx1">
                    <a:alpha val="78000"/>
                  </a:schemeClr>
                </a:gs>
                <a:gs pos="56000">
                  <a:schemeClr val="tx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70A9C6B9-87FE-4AFF-B24A-86CA38E2F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4500" y="4587241"/>
              <a:ext cx="720000" cy="221550"/>
            </a:xfrm>
            <a:prstGeom prst="rect">
              <a:avLst/>
            </a:prstGeom>
          </p:spPr>
        </p:pic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431B6E95-F984-4261-A85B-5ACF29F3B205}"/>
              </a:ext>
            </a:extLst>
          </p:cNvPr>
          <p:cNvSpPr/>
          <p:nvPr/>
        </p:nvSpPr>
        <p:spPr>
          <a:xfrm flipH="1" flipV="1">
            <a:off x="0" y="-2250"/>
            <a:ext cx="9144000" cy="2574000"/>
          </a:xfrm>
          <a:prstGeom prst="rect">
            <a:avLst/>
          </a:prstGeom>
          <a:gradFill>
            <a:gsLst>
              <a:gs pos="100000">
                <a:schemeClr val="tx1">
                  <a:alpha val="78000"/>
                </a:schemeClr>
              </a:gs>
              <a:gs pos="56000">
                <a:schemeClr val="tx1"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157ED90-8ACB-46D4-A7EA-242F5E0EA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Campus Wilhelminenhof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BD2762-2F67-2A47-BF11-9CDE395C0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5029-37DE-484F-BFE0-9B37AF2B26B8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9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platzhalter 16" descr="Ein Bild, das Himmel, Gebäude, draußen, Straße enthält.&#10;&#10;Automatisch generierte Beschreibung">
            <a:extLst>
              <a:ext uri="{FF2B5EF4-FFF2-40B4-BE49-F238E27FC236}">
                <a16:creationId xmlns:a16="http://schemas.microsoft.com/office/drawing/2014/main" id="{D4E24585-A467-4CB9-8FD9-6FF6FFEF20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B7F565D-A9E6-7E40-9684-ED53B16FD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3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de-DE" sz="1600" b="1" dirty="0"/>
              <a:t/>
            </a:r>
            <a:br>
              <a:rPr lang="de-DE" sz="1600" b="1" dirty="0"/>
            </a:br>
            <a:r>
              <a:rPr lang="de-DE" sz="1600" b="1" dirty="0"/>
              <a:t>Traditionsreiches Industrieareal</a:t>
            </a:r>
          </a:p>
          <a:p>
            <a:pPr marL="0" lvl="3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de-DE" sz="1600" dirty="0"/>
              <a:t>Die Allgemeine Elektrizitäts-Gesellschaft (AEG) </a:t>
            </a:r>
            <a:br>
              <a:rPr lang="de-DE" sz="1600" dirty="0"/>
            </a:br>
            <a:r>
              <a:rPr lang="de-DE" sz="1600" dirty="0"/>
              <a:t>und später die Kabelwerke Oberspree (KWO) </a:t>
            </a:r>
            <a:br>
              <a:rPr lang="de-DE" sz="1600" dirty="0"/>
            </a:br>
            <a:r>
              <a:rPr lang="de-DE" sz="1600" dirty="0"/>
              <a:t>haben hier </a:t>
            </a:r>
            <a:r>
              <a:rPr lang="de-DE" sz="1600"/>
              <a:t>Geschichte </a:t>
            </a:r>
            <a:r>
              <a:rPr lang="de-DE" sz="1600" smtClean="0"/>
              <a:t>geschrieben</a:t>
            </a:r>
            <a:r>
              <a:rPr lang="de-DE" sz="1600" dirty="0"/>
              <a:t>. </a:t>
            </a:r>
            <a:br>
              <a:rPr lang="de-DE" sz="1600" dirty="0"/>
            </a:br>
            <a:endParaRPr lang="de-DE" sz="1600" dirty="0"/>
          </a:p>
          <a:p>
            <a:pPr marL="0" lvl="3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de-DE" sz="1600" b="1" dirty="0"/>
              <a:t>Heute Domizil der Fachrichtungen</a:t>
            </a:r>
          </a:p>
          <a:p>
            <a:pPr marL="0" lvl="3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de-DE" sz="1600" dirty="0">
                <a:solidFill>
                  <a:schemeClr val="accent1"/>
                </a:solidFill>
              </a:rPr>
              <a:t>Ingenieurwissenschaften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Informatik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Design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Kultur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B85521-BC6E-BF42-BE11-558EE63E1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Campus Wilhelminenhof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975AD25-C7A0-034D-984F-33AF40C047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Referent_in ergänzen bitte | Folientitel in Kurzform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BD2762-2F67-2A47-BF11-9CDE395C03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D25029-37DE-484F-BFE0-9B37AF2B26B8}" type="slidenum">
              <a:rPr lang="de-DE" smtClean="0"/>
              <a:pPr/>
              <a:t>9</a:t>
            </a:fld>
            <a:endParaRPr 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9BEA435-5AE4-468E-94A8-B93B43981CA7}"/>
              </a:ext>
            </a:extLst>
          </p:cNvPr>
          <p:cNvGrpSpPr/>
          <p:nvPr/>
        </p:nvGrpSpPr>
        <p:grpSpPr>
          <a:xfrm>
            <a:off x="5470724" y="1053922"/>
            <a:ext cx="3673275" cy="4089578"/>
            <a:chOff x="5470725" y="1053922"/>
            <a:chExt cx="3671638" cy="4089578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02302F2E-8992-4521-B139-804ECA0642C9}"/>
                </a:ext>
              </a:extLst>
            </p:cNvPr>
            <p:cNvSpPr/>
            <p:nvPr/>
          </p:nvSpPr>
          <p:spPr>
            <a:xfrm>
              <a:off x="5470725" y="1053922"/>
              <a:ext cx="3671638" cy="4089578"/>
            </a:xfrm>
            <a:prstGeom prst="rect">
              <a:avLst/>
            </a:prstGeom>
            <a:gradFill>
              <a:gsLst>
                <a:gs pos="100000">
                  <a:schemeClr val="tx1">
                    <a:alpha val="78000"/>
                  </a:schemeClr>
                </a:gs>
                <a:gs pos="56000">
                  <a:schemeClr val="tx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31D0D732-C9BE-43AB-AC18-51279C97B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4500" y="4587241"/>
              <a:ext cx="720000" cy="221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35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HTW Berlin">
      <a:dk1>
        <a:srgbClr val="000000"/>
      </a:dk1>
      <a:lt1>
        <a:srgbClr val="FFFFFF"/>
      </a:lt1>
      <a:dk2>
        <a:srgbClr val="404040"/>
      </a:dk2>
      <a:lt2>
        <a:srgbClr val="E3F1CC"/>
      </a:lt2>
      <a:accent1>
        <a:srgbClr val="76B900"/>
      </a:accent1>
      <a:accent2>
        <a:srgbClr val="588B00"/>
      </a:accent2>
      <a:accent3>
        <a:srgbClr val="355300"/>
      </a:accent3>
      <a:accent4>
        <a:srgbClr val="243800"/>
      </a:accent4>
      <a:accent5>
        <a:srgbClr val="0082D1"/>
      </a:accent5>
      <a:accent6>
        <a:srgbClr val="FF5F00"/>
      </a:accent6>
      <a:hlink>
        <a:srgbClr val="000000"/>
      </a:hlink>
      <a:folHlink>
        <a:srgbClr val="2438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623</Words>
  <Application>Microsoft Office PowerPoint</Application>
  <PresentationFormat>Bildschirmpräsentation (16:9)</PresentationFormat>
  <Paragraphs>135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HTWBerlin Office</vt:lpstr>
      <vt:lpstr>Calibri</vt:lpstr>
      <vt:lpstr>Arial</vt:lpstr>
      <vt:lpstr>Office</vt:lpstr>
      <vt:lpstr>Anspruchsvolles Studium,  praxisnahe Forschung</vt:lpstr>
      <vt:lpstr>Innovativ und vielfältig.</vt:lpstr>
      <vt:lpstr>Innovativ und vielfältig.</vt:lpstr>
      <vt:lpstr>Berlins größte Hochschule  für angewandte Wissenschaften</vt:lpstr>
      <vt:lpstr>25 Jahre Hochschulgeschichte</vt:lpstr>
      <vt:lpstr>Ausgewählte Kooperationen</vt:lpstr>
      <vt:lpstr>Zwei Hochschulstandorte</vt:lpstr>
      <vt:lpstr>Campus Wilhelminenhof</vt:lpstr>
      <vt:lpstr>Campus Wilhelminenhof</vt:lpstr>
      <vt:lpstr>Campus Treskowallee </vt:lpstr>
      <vt:lpstr>Campus Treskowallee </vt:lpstr>
      <vt:lpstr>Studium an der HTW Berlin </vt:lpstr>
      <vt:lpstr>Praxisorientiertes Studium</vt:lpstr>
      <vt:lpstr>Innovative Konzepte  für die Lehre</vt:lpstr>
      <vt:lpstr>Studium international</vt:lpstr>
      <vt:lpstr>Forschung an der  HTW Berlin</vt:lpstr>
      <vt:lpstr>Forschungsschwerpunkte</vt:lpstr>
      <vt:lpstr>Forschungsschwerpunkte</vt:lpstr>
      <vt:lpstr>Forschungspartner  </vt:lpstr>
      <vt:lpstr>Vielen Dank.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HTW Berlin | Kommunikation</dc:creator>
  <cp:lastModifiedBy>Anja Schuster</cp:lastModifiedBy>
  <cp:revision>200</cp:revision>
  <cp:lastPrinted>2020-05-04T10:23:07Z</cp:lastPrinted>
  <dcterms:created xsi:type="dcterms:W3CDTF">2020-04-29T09:21:43Z</dcterms:created>
  <dcterms:modified xsi:type="dcterms:W3CDTF">2024-04-04T15:26:17Z</dcterms:modified>
</cp:coreProperties>
</file>