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10693400" cy="15122525"/>
  <p:notesSz cx="9931400" cy="14363700"/>
  <p:defaultTextStyle>
    <a:defPPr>
      <a:defRPr lang="de-DE"/>
    </a:defPPr>
    <a:lvl1pPr algn="l" defTabSz="14747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736600" indent="-279400" algn="l" defTabSz="14747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474788" indent="-560388" algn="l" defTabSz="14747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2211388" indent="-839788" algn="l" defTabSz="14747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949575" indent="-1120775" algn="l" defTabSz="14747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1582032D-A0E4-D149-BF79-C8007808E90E}">
          <p14:sldIdLst>
            <p14:sldId id="276"/>
          </p14:sldIdLst>
        </p14:section>
        <p14:section name="Farbig" id="{1F36AFAD-6568-AD4E-B6DF-9D1B02A02BEF}">
          <p14:sldIdLst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SW" id="{057D8D6C-F396-F54C-A460-06D4296D6911}">
          <p14:sldIdLst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7" pos="3368">
          <p15:clr>
            <a:srgbClr val="A4A3A4"/>
          </p15:clr>
        </p15:guide>
        <p15:guide id="8" orient="horz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04" autoAdjust="0"/>
  </p:normalViewPr>
  <p:slideViewPr>
    <p:cSldViewPr snapToGrid="0" showGuides="1">
      <p:cViewPr varScale="1">
        <p:scale>
          <a:sx n="33" d="100"/>
          <a:sy n="33" d="100"/>
        </p:scale>
        <p:origin x="2478" y="78"/>
      </p:cViewPr>
      <p:guideLst>
        <p:guide pos="3368"/>
        <p:guide orient="horz" pos="4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36B21DA-6056-6184-C085-54DC4CE1B3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717550"/>
          </a:xfrm>
          <a:prstGeom prst="rect">
            <a:avLst/>
          </a:prstGeom>
        </p:spPr>
        <p:txBody>
          <a:bodyPr vert="horz" lIns="132817" tIns="66408" rIns="132817" bIns="66408" rtlCol="0"/>
          <a:lstStyle>
            <a:lvl1pPr algn="l" defTabSz="1475110" fontAlgn="auto">
              <a:spcBef>
                <a:spcPts val="0"/>
              </a:spcBef>
              <a:spcAft>
                <a:spcPts val="0"/>
              </a:spcAft>
              <a:defRPr sz="1700" b="0" i="0">
                <a:latin typeface="HTWBerlin Office" panose="02000000000000000000" pitchFamily="2" charset="77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18F1-5DF2-04C4-FAE3-64AC876ECC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717550"/>
          </a:xfrm>
          <a:prstGeom prst="rect">
            <a:avLst/>
          </a:prstGeom>
        </p:spPr>
        <p:txBody>
          <a:bodyPr vert="horz" lIns="132817" tIns="66408" rIns="132817" bIns="66408" rtlCol="0"/>
          <a:lstStyle>
            <a:lvl1pPr algn="r" defTabSz="1475110" fontAlgn="auto">
              <a:spcBef>
                <a:spcPts val="0"/>
              </a:spcBef>
              <a:spcAft>
                <a:spcPts val="0"/>
              </a:spcAft>
              <a:defRPr sz="1700" b="0" i="0">
                <a:latin typeface="HTWBerlin Office" panose="02000000000000000000" pitchFamily="2" charset="77"/>
                <a:cs typeface="+mn-cs"/>
              </a:defRPr>
            </a:lvl1pPr>
          </a:lstStyle>
          <a:p>
            <a:pPr>
              <a:defRPr/>
            </a:pPr>
            <a:fld id="{CA3256D0-1AE7-8049-84A7-379168BFC17B}" type="datetimeFigureOut">
              <a:rPr lang="de-DE" smtClean="0"/>
              <a:pPr>
                <a:defRPr/>
              </a:pPr>
              <a:t>28.05.2026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3D1262FA-1819-C4F1-424B-9373319A46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6325"/>
            <a:ext cx="3810000" cy="538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817" tIns="66408" rIns="132817" bIns="66408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CEE29D87-4ADD-984A-35A2-2F6653934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75" y="6823075"/>
            <a:ext cx="7943850" cy="6462713"/>
          </a:xfrm>
          <a:prstGeom prst="rect">
            <a:avLst/>
          </a:prstGeom>
        </p:spPr>
        <p:txBody>
          <a:bodyPr vert="horz" lIns="132817" tIns="66408" rIns="132817" bIns="66408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774AD5-70D9-AC0F-6697-5AC08C1A77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4303713" cy="717550"/>
          </a:xfrm>
          <a:prstGeom prst="rect">
            <a:avLst/>
          </a:prstGeom>
        </p:spPr>
        <p:txBody>
          <a:bodyPr vert="horz" lIns="132817" tIns="66408" rIns="132817" bIns="66408" rtlCol="0" anchor="b"/>
          <a:lstStyle>
            <a:lvl1pPr algn="l" defTabSz="1475110" fontAlgn="auto">
              <a:spcBef>
                <a:spcPts val="0"/>
              </a:spcBef>
              <a:spcAft>
                <a:spcPts val="0"/>
              </a:spcAft>
              <a:defRPr sz="1700" b="0" i="0">
                <a:latin typeface="HTWBerlin Office" panose="02000000000000000000" pitchFamily="2" charset="77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5FFF7D-EBBD-7822-40E1-453D6D280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6100" y="13642975"/>
            <a:ext cx="4303713" cy="717550"/>
          </a:xfrm>
          <a:prstGeom prst="rect">
            <a:avLst/>
          </a:prstGeom>
        </p:spPr>
        <p:txBody>
          <a:bodyPr vert="horz" wrap="square" lIns="132817" tIns="66408" rIns="132817" bIns="66408" numCol="1" anchor="b" anchorCtr="0" compatLnSpc="1">
            <a:prstTxWarp prst="textNoShape">
              <a:avLst/>
            </a:prstTxWarp>
          </a:bodyPr>
          <a:lstStyle>
            <a:lvl1pPr algn="r">
              <a:defRPr sz="1700" b="0" i="0">
                <a:latin typeface="HTWBerlin Office" panose="02000000000000000000" pitchFamily="2" charset="77"/>
              </a:defRPr>
            </a:lvl1pPr>
          </a:lstStyle>
          <a:p>
            <a:fld id="{B033D6E1-960F-8D4F-9BA1-007A97475453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TWBerlin Office" panose="02000000000000000000" pitchFamily="2" charset="77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3D6E1-960F-8D4F-9BA1-007A97475453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106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3D6E1-960F-8D4F-9BA1-007A97475453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332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37BFC-0928-2188-F953-380FE5988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E17BD9B-86F7-2D72-3947-563A421A7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CA0BD78-F090-F16B-1B18-752330CF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063466-7A06-BE21-2142-08D818B88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3D6E1-960F-8D4F-9BA1-007A97475453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380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2DFD152F-4596-59A7-DEB1-7FC882E0407C}"/>
              </a:ext>
            </a:extLst>
          </p:cNvPr>
          <p:cNvCxnSpPr/>
          <p:nvPr userDrawn="1"/>
        </p:nvCxnSpPr>
        <p:spPr>
          <a:xfrm>
            <a:off x="9615488" y="142589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453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sldNum="0" hdr="0" dt="0"/>
  <p:txStyles>
    <p:titleStyle>
      <a:lvl1pPr algn="ctr" defTabSz="1474788" rtl="0" eaLnBrk="1" fontAlgn="base" hangingPunct="1">
        <a:spcBef>
          <a:spcPct val="0"/>
        </a:spcBef>
        <a:spcAft>
          <a:spcPct val="0"/>
        </a:spcAft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74788" rtl="0" eaLnBrk="1" fontAlgn="base" hangingPunct="1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2pPr>
      <a:lvl3pPr algn="ctr" defTabSz="1474788" rtl="0" eaLnBrk="1" fontAlgn="base" hangingPunct="1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3pPr>
      <a:lvl4pPr algn="ctr" defTabSz="1474788" rtl="0" eaLnBrk="1" fontAlgn="base" hangingPunct="1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4pPr>
      <a:lvl5pPr algn="ctr" defTabSz="1474788" rtl="0" eaLnBrk="1" fontAlgn="base" hangingPunct="1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5pPr>
      <a:lvl6pPr marL="457200" algn="ctr" defTabSz="1474788" rtl="0" eaLnBrk="1" fontAlgn="base" hangingPunct="1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6pPr>
      <a:lvl7pPr marL="914400" algn="ctr" defTabSz="1474788" rtl="0" eaLnBrk="1" fontAlgn="base" hangingPunct="1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7pPr>
      <a:lvl8pPr marL="1371600" algn="ctr" defTabSz="1474788" rtl="0" eaLnBrk="1" fontAlgn="base" hangingPunct="1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8pPr>
      <a:lvl9pPr marL="1828800" algn="ctr" defTabSz="1474788" rtl="0" eaLnBrk="1" fontAlgn="base" hangingPunct="1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9pPr>
    </p:titleStyle>
    <p:bodyStyle>
      <a:lvl1pPr marL="552450" indent="-552450" algn="l" defTabSz="14747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6975" indent="-460375" algn="l" defTabSz="14747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088" indent="-368300" algn="l" defTabSz="14747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275" indent="-368300" algn="l" defTabSz="14747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875" indent="-368300" algn="l" defTabSz="14747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1" userDrawn="1">
          <p15:clr>
            <a:srgbClr val="F26B43"/>
          </p15:clr>
        </p15:guide>
        <p15:guide id="2" orient="horz" pos="8959" userDrawn="1">
          <p15:clr>
            <a:srgbClr val="F26B43"/>
          </p15:clr>
        </p15:guide>
        <p15:guide id="3" pos="442" userDrawn="1">
          <p15:clr>
            <a:srgbClr val="F26B43"/>
          </p15:clr>
        </p15:guide>
        <p15:guide id="4" pos="62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design.htw-berlin.de/schrift-farbe/schrift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833B946-7234-D968-BA13-27AA3D4E591D}"/>
              </a:ext>
            </a:extLst>
          </p:cNvPr>
          <p:cNvSpPr txBox="1"/>
          <p:nvPr/>
        </p:nvSpPr>
        <p:spPr>
          <a:xfrm>
            <a:off x="701675" y="684213"/>
            <a:ext cx="9290050" cy="48474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de-DE" sz="5400" b="1" dirty="0">
                <a:solidFill>
                  <a:schemeClr val="bg1"/>
                </a:solidFill>
                <a:latin typeface="HTWBerlin Office" panose="02000000000000000000" pitchFamily="2" charset="77"/>
              </a:rPr>
              <a:t>Plakatvorlagen DIN A3</a:t>
            </a:r>
          </a:p>
          <a:p>
            <a:pPr fontAlgn="t"/>
            <a:endParaRPr lang="de-DE" b="1" dirty="0">
              <a:solidFill>
                <a:schemeClr val="bg1"/>
              </a:solidFill>
              <a:latin typeface="HTWBerlin Office" panose="02000000000000000000" pitchFamily="2" charset="77"/>
            </a:endParaRPr>
          </a:p>
          <a:p>
            <a:pPr fontAlgn="t"/>
            <a:endParaRPr lang="de-DE" b="1" dirty="0">
              <a:solidFill>
                <a:schemeClr val="bg1"/>
              </a:solidFill>
              <a:latin typeface="HTWBerlin Office" panose="02000000000000000000" pitchFamily="2" charset="77"/>
            </a:endParaRPr>
          </a:p>
          <a:p>
            <a:pPr fontAlgn="t"/>
            <a:r>
              <a:rPr lang="de-DE" b="1" dirty="0">
                <a:latin typeface="HTWBerlin Office" panose="02000000000000000000" pitchFamily="2" charset="77"/>
              </a:rPr>
              <a:t>Hinweis</a:t>
            </a:r>
            <a:endParaRPr lang="de-DE" dirty="0">
              <a:latin typeface="HTWBerlin Office" panose="02000000000000000000" pitchFamily="2" charset="77"/>
            </a:endParaRPr>
          </a:p>
          <a:p>
            <a:pPr fontAlgn="auto"/>
            <a:endParaRPr lang="de-DE" dirty="0">
              <a:latin typeface="HTWBerlin Office" panose="02000000000000000000" pitchFamily="2" charset="77"/>
            </a:endParaRPr>
          </a:p>
          <a:p>
            <a:pPr fontAlgn="auto"/>
            <a:r>
              <a:rPr lang="de-DE" dirty="0">
                <a:latin typeface="HTWBerlin Office" panose="02000000000000000000" pitchFamily="2" charset="77"/>
              </a:rPr>
              <a:t>Installieren Sie die HTW Berlin Office </a:t>
            </a:r>
            <a:br>
              <a:rPr lang="de-DE" dirty="0">
                <a:latin typeface="HTWBerlin Office" panose="02000000000000000000" pitchFamily="2" charset="77"/>
              </a:rPr>
            </a:br>
            <a:r>
              <a:rPr lang="de-DE" dirty="0">
                <a:latin typeface="HTWBerlin Office" panose="02000000000000000000" pitchFamily="2" charset="77"/>
              </a:rPr>
              <a:t>(Office Variante des HTW-Fonts). </a:t>
            </a:r>
            <a:br>
              <a:rPr lang="de-DE" dirty="0">
                <a:latin typeface="HTWBerlin Office" panose="02000000000000000000" pitchFamily="2" charset="77"/>
              </a:rPr>
            </a:br>
            <a:r>
              <a:rPr lang="de-DE" dirty="0">
                <a:latin typeface="HTWBerlin Office" panose="02000000000000000000" pitchFamily="2" charset="77"/>
              </a:rPr>
              <a:t>Diese steht hier zum Download bereit:</a:t>
            </a:r>
            <a:br>
              <a:rPr lang="de-DE" dirty="0">
                <a:latin typeface="HTWBerlin Office" panose="02000000000000000000" pitchFamily="2" charset="77"/>
              </a:rPr>
            </a:br>
            <a:r>
              <a:rPr lang="de-DE" dirty="0">
                <a:latin typeface="HTWBerlin Office" panose="02000000000000000000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https://corporatedesign.htw-berlin.de/schrift-farbe/schriften</a:t>
            </a:r>
            <a:endParaRPr lang="de-DE" dirty="0">
              <a:latin typeface="HTWBerlin Office" panose="02000000000000000000" pitchFamily="2" charset="77"/>
            </a:endParaRPr>
          </a:p>
          <a:p>
            <a:pPr marL="514350" indent="-514350" fontAlgn="auto">
              <a:buFont typeface="+mj-lt"/>
              <a:buAutoNum type="arabicPeriod"/>
            </a:pPr>
            <a:endParaRPr lang="de-DE" dirty="0">
              <a:latin typeface="HTWBerlin Office" panose="02000000000000000000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68194-C381-3625-9D6E-0F91CD3F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92C941-853A-96C7-F4F8-172FF50BDC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762"/>
            <a:ext cx="10687050" cy="15121986"/>
          </a:xfrm>
          <a:prstGeom prst="rect">
            <a:avLst/>
          </a:prstGeom>
        </p:spPr>
      </p:pic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ABBF0C37-5352-0248-D8E7-1FABB1721122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293437-1904-BBF4-7175-878B5C5F581D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096BC8-21EF-19BF-36BA-FE525B1F5CF8}"/>
              </a:ext>
            </a:extLst>
          </p:cNvPr>
          <p:cNvSpPr txBox="1"/>
          <p:nvPr/>
        </p:nvSpPr>
        <p:spPr>
          <a:xfrm>
            <a:off x="701675" y="564944"/>
            <a:ext cx="9540000" cy="79230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9200" dirty="0">
                <a:latin typeface="HTWBerlin Office" panose="02000000000000000000" pitchFamily="2" charset="77"/>
              </a:rPr>
              <a:t>T</a:t>
            </a:r>
            <a:r>
              <a:rPr lang="de-DE" sz="9200" dirty="0">
                <a:effectLst/>
                <a:latin typeface="HTWBerlin Office" panose="02000000000000000000" pitchFamily="2" charset="77"/>
              </a:rPr>
              <a:t>itelschrift: </a:t>
            </a: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effectLst/>
                <a:latin typeface="HTWBerlin Office" panose="02000000000000000000" pitchFamily="2" charset="77"/>
              </a:rPr>
              <a:t>Größen</a:t>
            </a:r>
            <a:r>
              <a:rPr lang="de-DE" sz="9200" dirty="0">
                <a:latin typeface="HTWBerlin Office" panose="02000000000000000000" pitchFamily="2" charset="77"/>
              </a:rPr>
              <a:t> </a:t>
            </a:r>
            <a:r>
              <a:rPr lang="de-DE" sz="9200" dirty="0">
                <a:effectLst/>
                <a:latin typeface="HTWBerlin Office" panose="02000000000000000000" pitchFamily="2" charset="77"/>
              </a:rPr>
              <a:t>und</a:t>
            </a:r>
          </a:p>
          <a:p>
            <a:pPr>
              <a:lnSpc>
                <a:spcPct val="90000"/>
              </a:lnSpc>
              <a:buNone/>
            </a:pPr>
            <a:r>
              <a:rPr lang="de-DE" sz="9200" b="1" dirty="0">
                <a:effectLst/>
                <a:latin typeface="HTWBerlin Office" panose="02000000000000000000" pitchFamily="2" charset="77"/>
              </a:rPr>
              <a:t>Schriftgewicht</a:t>
            </a:r>
            <a:endParaRPr lang="de-DE" sz="9200" dirty="0">
              <a:effectLst/>
              <a:latin typeface="HTWBerlin Office" panose="02000000000000000000" pitchFamily="2" charset="77"/>
            </a:endParaRP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effectLst/>
                <a:latin typeface="HTWBerlin Office" panose="02000000000000000000" pitchFamily="2" charset="77"/>
              </a:rPr>
              <a:t>sind variabel.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6E012A-AA2A-7A9D-B54E-D4E4FE7520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4373282-F8B0-DD43-351E-0516B9E28FFF}"/>
              </a:ext>
            </a:extLst>
          </p:cNvPr>
          <p:cNvSpPr txBox="1"/>
          <p:nvPr/>
        </p:nvSpPr>
        <p:spPr>
          <a:xfrm>
            <a:off x="701674" y="10701925"/>
            <a:ext cx="4976112" cy="3600000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Textschrift, Größen</a:t>
            </a:r>
            <a:r>
              <a:rPr lang="de-DE" sz="2000" dirty="0">
                <a:latin typeface="HTWBerlin Office" panose="02000000000000000000" pitchFamily="2" charset="77"/>
              </a:rPr>
              <a:t> und 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Schnitte sind variabel.</a:t>
            </a:r>
          </a:p>
          <a:p>
            <a:pPr>
              <a:buNone/>
            </a:pPr>
            <a:r>
              <a:rPr lang="de-DE" sz="2000" b="1" dirty="0">
                <a:effectLst/>
                <a:latin typeface="HTWBerlin Office" panose="02000000000000000000" pitchFamily="2" charset="77"/>
              </a:rPr>
              <a:t>Bitte den jeweiligen Anforderungen und Textmengen anpassen.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064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0653E-5D59-1590-5209-C4084C634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AB5D79F1-379B-797C-2FA7-52C0A009A2F8}"/>
              </a:ext>
            </a:extLst>
          </p:cNvPr>
          <p:cNvSpPr txBox="1"/>
          <p:nvPr/>
        </p:nvSpPr>
        <p:spPr>
          <a:xfrm>
            <a:off x="701675" y="6625388"/>
            <a:ext cx="9290050" cy="16673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dirty="0">
                <a:latin typeface="HTWBerlin Office" panose="02000000000000000000" pitchFamily="2" charset="77"/>
              </a:rPr>
              <a:t>Lorem </a:t>
            </a:r>
            <a:r>
              <a:rPr lang="de-DE" sz="6000" b="1" dirty="0" err="1">
                <a:latin typeface="HTWBerlin Office" panose="02000000000000000000" pitchFamily="2" charset="77"/>
              </a:rPr>
              <a:t>ipsum</a:t>
            </a:r>
            <a:r>
              <a:rPr lang="de-DE" sz="6000" b="1" dirty="0"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latin typeface="HTWBerlin Office" panose="02000000000000000000" pitchFamily="2" charset="77"/>
              </a:rPr>
              <a:t>dolor</a:t>
            </a:r>
            <a:r>
              <a:rPr lang="de-DE" sz="6000" b="1" dirty="0"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latin typeface="HTWBerlin Office" panose="02000000000000000000" pitchFamily="2" charset="77"/>
              </a:rPr>
              <a:t>sit</a:t>
            </a:r>
            <a:r>
              <a:rPr lang="de-DE" sz="6000" b="1" dirty="0"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latin typeface="HTWBerlin Office" panose="02000000000000000000" pitchFamily="2" charset="77"/>
              </a:rPr>
              <a:t>amet</a:t>
            </a:r>
            <a:r>
              <a:rPr lang="de-DE" sz="6000" b="1" dirty="0">
                <a:latin typeface="HTWBerlin Office" panose="02000000000000000000" pitchFamily="2" charset="77"/>
              </a:rPr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de-DE" sz="6000" b="1" dirty="0" err="1">
                <a:latin typeface="HTWBerlin Office" panose="02000000000000000000" pitchFamily="2" charset="77"/>
              </a:rPr>
              <a:t>consectetuer</a:t>
            </a:r>
            <a:r>
              <a:rPr lang="de-DE" sz="6000" b="1" dirty="0"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latin typeface="HTWBerlin Office" panose="02000000000000000000" pitchFamily="2" charset="77"/>
              </a:rPr>
              <a:t>adipiscing</a:t>
            </a:r>
            <a:r>
              <a:rPr lang="de-DE" sz="6000" b="1" dirty="0"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latin typeface="HTWBerlin Office" panose="02000000000000000000" pitchFamily="2" charset="77"/>
              </a:rPr>
              <a:t>elit</a:t>
            </a:r>
            <a:r>
              <a:rPr lang="de-DE" sz="6000" b="1" dirty="0">
                <a:latin typeface="HTWBerlin Office" panose="02000000000000000000" pitchFamily="2" charset="77"/>
              </a:rPr>
              <a:t>.</a:t>
            </a:r>
            <a:endParaRPr lang="de-DE" sz="6000" b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F17FAC-091F-1706-3F41-AB62D05144AC}"/>
              </a:ext>
            </a:extLst>
          </p:cNvPr>
          <p:cNvSpPr txBox="1"/>
          <p:nvPr/>
        </p:nvSpPr>
        <p:spPr>
          <a:xfrm>
            <a:off x="701675" y="12763041"/>
            <a:ext cx="4500000" cy="153888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Ansprechpartner</a:t>
            </a:r>
          </a:p>
          <a:p>
            <a:pPr>
              <a:buNone/>
            </a:pPr>
            <a:r>
              <a:rPr lang="de-DE" sz="2000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</a:t>
            </a:r>
          </a:p>
          <a:p>
            <a:pPr>
              <a:buNone/>
            </a:pPr>
            <a:endParaRPr lang="de-DE" sz="2000" dirty="0">
              <a:effectLst/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61AB7386-6920-0612-4CAB-C1002CA9CC5A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52C03E-7C48-D46B-0E36-9636CC816E10}"/>
              </a:ext>
            </a:extLst>
          </p:cNvPr>
          <p:cNvSpPr/>
          <p:nvPr/>
        </p:nvSpPr>
        <p:spPr>
          <a:xfrm>
            <a:off x="701675" y="684213"/>
            <a:ext cx="9290049" cy="54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HTWBerlin Office" panose="02000000000000000000" pitchFamily="2" charset="77"/>
              </a:rPr>
              <a:t>Platz für Foto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14FE78-0AE9-15AC-A70E-51172A46C207}"/>
              </a:ext>
            </a:extLst>
          </p:cNvPr>
          <p:cNvSpPr txBox="1"/>
          <p:nvPr/>
        </p:nvSpPr>
        <p:spPr>
          <a:xfrm>
            <a:off x="701674" y="8833878"/>
            <a:ext cx="9290049" cy="3360156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8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74542D-EEFD-F2F4-B3B3-A4AC71EEFCB9}"/>
              </a:ext>
            </a:extLst>
          </p:cNvPr>
          <p:cNvSpPr txBox="1"/>
          <p:nvPr/>
        </p:nvSpPr>
        <p:spPr>
          <a:xfrm>
            <a:off x="-3657599" y="6052129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latin typeface="HTWBerlin Office" panose="02000000000000000000" pitchFamily="2" charset="77"/>
              </a:rPr>
              <a:t>Abstand von 1,5 cm zwischen den Elementen beachten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25EED8-761E-FFA8-0CFE-07361E625556}"/>
              </a:ext>
            </a:extLst>
          </p:cNvPr>
          <p:cNvSpPr txBox="1"/>
          <p:nvPr/>
        </p:nvSpPr>
        <p:spPr>
          <a:xfrm>
            <a:off x="-3657599" y="8265940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Abstand von 1,5 cm zwischen den Ele</a:t>
            </a:r>
            <a:r>
              <a:rPr lang="de-DE" sz="2000" dirty="0">
                <a:latin typeface="HTWBerlin Office" panose="02000000000000000000" pitchFamily="2" charset="77"/>
              </a:rPr>
              <a:t>menten beachten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28BB93D-2EA2-03EE-9556-D8AF473B969F}"/>
              </a:ext>
            </a:extLst>
          </p:cNvPr>
          <p:cNvCxnSpPr/>
          <p:nvPr/>
        </p:nvCxnSpPr>
        <p:spPr>
          <a:xfrm>
            <a:off x="-267370" y="8281982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E1351DB-F569-F77B-688B-E62251B253D8}"/>
              </a:ext>
            </a:extLst>
          </p:cNvPr>
          <p:cNvCxnSpPr/>
          <p:nvPr/>
        </p:nvCxnSpPr>
        <p:spPr>
          <a:xfrm>
            <a:off x="-267370" y="6084214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96BD06E-6F81-A27E-4AC0-6FF4EF68D58D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7513C8-3F2E-A2FB-4867-F7907FBA00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3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11C27-8C0F-74BD-7B3E-FE6966BA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6DDAE17-2444-6EE2-94E0-6947677A8E3D}"/>
              </a:ext>
            </a:extLst>
          </p:cNvPr>
          <p:cNvSpPr/>
          <p:nvPr/>
        </p:nvSpPr>
        <p:spPr>
          <a:xfrm>
            <a:off x="701675" y="684213"/>
            <a:ext cx="9290049" cy="70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TWBerlin Office" panose="02000000000000000000" pitchFamily="2" charset="77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79F2609-12B3-6AB5-A694-529CE941607B}"/>
              </a:ext>
            </a:extLst>
          </p:cNvPr>
          <p:cNvSpPr txBox="1"/>
          <p:nvPr/>
        </p:nvSpPr>
        <p:spPr>
          <a:xfrm>
            <a:off x="701675" y="12763041"/>
            <a:ext cx="4500000" cy="153888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Ansprechpartner</a:t>
            </a:r>
          </a:p>
          <a:p>
            <a:pPr>
              <a:buNone/>
            </a:pPr>
            <a:r>
              <a:rPr lang="de-DE" sz="2000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</a:t>
            </a:r>
          </a:p>
          <a:p>
            <a:pPr>
              <a:buNone/>
            </a:pPr>
            <a:endParaRPr lang="de-DE" sz="2000" dirty="0">
              <a:effectLst/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D9FA95-797C-1BE9-4905-2306CE7753DC}"/>
              </a:ext>
            </a:extLst>
          </p:cNvPr>
          <p:cNvSpPr txBox="1"/>
          <p:nvPr/>
        </p:nvSpPr>
        <p:spPr>
          <a:xfrm>
            <a:off x="701674" y="3518369"/>
            <a:ext cx="6678982" cy="1563350"/>
          </a:xfrm>
          <a:prstGeom prst="rect">
            <a:avLst/>
          </a:prstGeom>
          <a:solidFill>
            <a:schemeClr val="tx1"/>
          </a:solidFill>
        </p:spPr>
        <p:txBody>
          <a:bodyPr wrap="none" lIns="360000" tIns="360000" rIns="360000" bIns="360000">
            <a:spAutoFit/>
          </a:bodyPr>
          <a:lstStyle>
            <a:defPPr>
              <a:defRPr lang="de-DE"/>
            </a:defPPr>
            <a:lvl1pPr>
              <a:lnSpc>
                <a:spcPct val="90000"/>
              </a:lnSpc>
              <a:buNone/>
              <a:defRPr sz="6000" b="1">
                <a:solidFill>
                  <a:schemeClr val="bg1"/>
                </a:solidFill>
                <a:latin typeface="HTWBerlin Office" panose="02000000000000000000" pitchFamily="2" charset="77"/>
              </a:defRPr>
            </a:lvl1pPr>
          </a:lstStyle>
          <a:p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endParaRPr lang="de-DE" dirty="0"/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F4B2C69F-5A21-C4A0-B83C-EDD17961FAF1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63A01D-4831-E105-3A87-6EC0A318F53E}"/>
              </a:ext>
            </a:extLst>
          </p:cNvPr>
          <p:cNvSpPr txBox="1"/>
          <p:nvPr/>
        </p:nvSpPr>
        <p:spPr>
          <a:xfrm>
            <a:off x="701674" y="8244000"/>
            <a:ext cx="9290049" cy="3360156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8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4FF65B-EA6A-3E51-3972-1EACF3A59151}"/>
              </a:ext>
            </a:extLst>
          </p:cNvPr>
          <p:cNvSpPr txBox="1"/>
          <p:nvPr/>
        </p:nvSpPr>
        <p:spPr>
          <a:xfrm>
            <a:off x="-3657599" y="7734315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Abstand von 1,5 cm zwischen den Ele</a:t>
            </a:r>
            <a:r>
              <a:rPr lang="de-DE" sz="2000" dirty="0">
                <a:latin typeface="HTWBerlin Office" panose="02000000000000000000" pitchFamily="2" charset="77"/>
              </a:rPr>
              <a:t>menten beachten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BB19287-EA3D-5B60-7633-8AB6F58060DC}"/>
              </a:ext>
            </a:extLst>
          </p:cNvPr>
          <p:cNvCxnSpPr/>
          <p:nvPr/>
        </p:nvCxnSpPr>
        <p:spPr>
          <a:xfrm>
            <a:off x="-267370" y="7750357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4B5EE6B-EFF7-F3A7-8B46-4AF7FB3E62A1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F428C5-AB32-0AAF-EDE3-9F2D5662588B}"/>
              </a:ext>
            </a:extLst>
          </p:cNvPr>
          <p:cNvSpPr txBox="1"/>
          <p:nvPr/>
        </p:nvSpPr>
        <p:spPr>
          <a:xfrm>
            <a:off x="701675" y="2455200"/>
            <a:ext cx="7490101" cy="1563350"/>
          </a:xfrm>
          <a:prstGeom prst="rect">
            <a:avLst/>
          </a:prstGeom>
          <a:solidFill>
            <a:schemeClr val="tx1"/>
          </a:solidFill>
        </p:spPr>
        <p:txBody>
          <a:bodyPr wrap="none" lIns="360000" tIns="360000" rIns="360000" bIns="36000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dirty="0">
                <a:solidFill>
                  <a:schemeClr val="bg1"/>
                </a:solidFill>
                <a:latin typeface="HTWBerlin Office" panose="02000000000000000000" pitchFamily="2" charset="77"/>
              </a:rPr>
              <a:t>Lorem </a:t>
            </a:r>
            <a:r>
              <a:rPr lang="de-DE" sz="6000" b="1" dirty="0" err="1">
                <a:solidFill>
                  <a:schemeClr val="bg1"/>
                </a:solidFill>
                <a:latin typeface="HTWBerlin Office" panose="02000000000000000000" pitchFamily="2" charset="77"/>
              </a:rPr>
              <a:t>ipsum</a:t>
            </a:r>
            <a:r>
              <a:rPr lang="de-DE" sz="6000" b="1" dirty="0">
                <a:solidFill>
                  <a:schemeClr val="bg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bg1"/>
                </a:solidFill>
                <a:latin typeface="HTWBerlin Office" panose="02000000000000000000" pitchFamily="2" charset="77"/>
              </a:rPr>
              <a:t>dolor</a:t>
            </a:r>
            <a:r>
              <a:rPr lang="de-DE" sz="6000" b="1" dirty="0">
                <a:solidFill>
                  <a:schemeClr val="bg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bg1"/>
                </a:solidFill>
                <a:latin typeface="HTWBerlin Office" panose="02000000000000000000" pitchFamily="2" charset="77"/>
              </a:rPr>
              <a:t>sit</a:t>
            </a:r>
            <a:endParaRPr lang="de-DE" sz="6000" b="1" dirty="0">
              <a:solidFill>
                <a:schemeClr val="bg1"/>
              </a:solidFill>
              <a:latin typeface="HTWBerlin Office" panose="02000000000000000000" pitchFamily="2" charset="77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5187C2-8688-3F08-0F04-718982208F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1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CF755-5947-2F56-BBD1-64FC061F2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CD7F5FE-64C8-EF1C-0A9E-198976780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9083"/>
          <a:stretch>
            <a:fillRect/>
          </a:stretch>
        </p:blipFill>
        <p:spPr>
          <a:xfrm>
            <a:off x="6350" y="4762"/>
            <a:ext cx="10687050" cy="769945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EBAFB3F-7CCD-9B99-47DB-6F6A1B6794EF}"/>
              </a:ext>
            </a:extLst>
          </p:cNvPr>
          <p:cNvSpPr txBox="1"/>
          <p:nvPr/>
        </p:nvSpPr>
        <p:spPr>
          <a:xfrm>
            <a:off x="701675" y="12763041"/>
            <a:ext cx="4500000" cy="153888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Ansprechpartner</a:t>
            </a:r>
          </a:p>
          <a:p>
            <a:pPr>
              <a:buNone/>
            </a:pPr>
            <a:r>
              <a:rPr lang="de-DE" sz="2000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</a:t>
            </a:r>
          </a:p>
          <a:p>
            <a:pPr>
              <a:buNone/>
            </a:pPr>
            <a:endParaRPr lang="de-DE" sz="2000" dirty="0">
              <a:effectLst/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D2D0EF83-32CB-08EF-4092-1A626CB4CDBB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6C9679-7180-7DAF-F10B-21C7B6E48108}"/>
              </a:ext>
            </a:extLst>
          </p:cNvPr>
          <p:cNvSpPr txBox="1"/>
          <p:nvPr/>
        </p:nvSpPr>
        <p:spPr>
          <a:xfrm>
            <a:off x="701674" y="8244000"/>
            <a:ext cx="9290049" cy="3360156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8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D5075F-ABBE-D934-881E-8B23D1DE7582}"/>
              </a:ext>
            </a:extLst>
          </p:cNvPr>
          <p:cNvSpPr txBox="1"/>
          <p:nvPr/>
        </p:nvSpPr>
        <p:spPr>
          <a:xfrm>
            <a:off x="-3657599" y="7734315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Abstand von 1,5 cm zwischen den Ele</a:t>
            </a:r>
            <a:r>
              <a:rPr lang="de-DE" sz="2000" dirty="0">
                <a:latin typeface="HTWBerlin Office" panose="02000000000000000000" pitchFamily="2" charset="77"/>
              </a:rPr>
              <a:t>menten beachten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4C094CE-0851-5C23-068D-1BA6F630B48C}"/>
              </a:ext>
            </a:extLst>
          </p:cNvPr>
          <p:cNvCxnSpPr/>
          <p:nvPr/>
        </p:nvCxnSpPr>
        <p:spPr>
          <a:xfrm>
            <a:off x="-267370" y="7750357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9266BD11-36D0-DB21-25FD-3234B0D15FE9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4E1ACF-5EB0-2EBB-FF04-50114F5BF97A}"/>
              </a:ext>
            </a:extLst>
          </p:cNvPr>
          <p:cNvSpPr txBox="1"/>
          <p:nvPr/>
        </p:nvSpPr>
        <p:spPr>
          <a:xfrm>
            <a:off x="701675" y="564944"/>
            <a:ext cx="9540000" cy="79230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9200" dirty="0">
                <a:latin typeface="HTWBerlin Office" panose="02000000000000000000" pitchFamily="2" charset="77"/>
              </a:rPr>
              <a:t>T</a:t>
            </a:r>
            <a:r>
              <a:rPr lang="de-DE" sz="9200" dirty="0">
                <a:effectLst/>
                <a:latin typeface="HTWBerlin Office" panose="02000000000000000000" pitchFamily="2" charset="77"/>
              </a:rPr>
              <a:t>itelschrift: </a:t>
            </a:r>
            <a:br>
              <a:rPr lang="de-DE" sz="9200" dirty="0">
                <a:effectLst/>
                <a:latin typeface="HTWBerlin Office" panose="02000000000000000000" pitchFamily="2" charset="77"/>
              </a:rPr>
            </a:br>
            <a:r>
              <a:rPr lang="de-DE" sz="9200" dirty="0">
                <a:effectLst/>
                <a:latin typeface="HTWBerlin Office" panose="02000000000000000000" pitchFamily="2" charset="77"/>
              </a:rPr>
              <a:t>Größen, Farben und</a:t>
            </a: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effectLst/>
                <a:latin typeface="HTWBerlin Office" panose="02000000000000000000" pitchFamily="2" charset="77"/>
              </a:rPr>
              <a:t>Schriftgewicht</a:t>
            </a: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effectLst/>
                <a:latin typeface="HTWBerlin Office" panose="02000000000000000000" pitchFamily="2" charset="77"/>
              </a:rPr>
              <a:t>sind variabel.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79EA022-97B4-2F09-92EA-720A27109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40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75398-8EA7-12FD-456A-190661759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D1D58EBE-84CF-D3EE-6756-56E98960B43A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C747BA-404A-979A-3FF1-D32B3C57D88C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D39722-746E-23AC-99F0-17291CBBD854}"/>
              </a:ext>
            </a:extLst>
          </p:cNvPr>
          <p:cNvSpPr txBox="1"/>
          <p:nvPr/>
        </p:nvSpPr>
        <p:spPr>
          <a:xfrm>
            <a:off x="701675" y="1620000"/>
            <a:ext cx="9540000" cy="39742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dirty="0">
                <a:latin typeface="HTWBerlin Office" panose="02000000000000000000" pitchFamily="2" charset="77"/>
              </a:rPr>
              <a:t>Headline 4zeilig</a:t>
            </a:r>
          </a:p>
          <a:p>
            <a:pPr>
              <a:lnSpc>
                <a:spcPct val="90000"/>
              </a:lnSpc>
              <a:buNone/>
            </a:pPr>
            <a:r>
              <a:rPr lang="de-DE" sz="6000" b="1" dirty="0">
                <a:latin typeface="HTWBerlin Office" panose="02000000000000000000" pitchFamily="2" charset="77"/>
              </a:rPr>
              <a:t>Schriftart HTW Berlin</a:t>
            </a:r>
          </a:p>
          <a:p>
            <a:pPr>
              <a:lnSpc>
                <a:spcPct val="90000"/>
              </a:lnSpc>
              <a:buNone/>
            </a:pPr>
            <a:r>
              <a:rPr lang="de-DE" sz="6000" b="1" dirty="0">
                <a:latin typeface="HTWBerlin Office" panose="02000000000000000000" pitchFamily="2" charset="77"/>
              </a:rPr>
              <a:t>Schriftgröße 60pt</a:t>
            </a:r>
          </a:p>
          <a:p>
            <a:pPr>
              <a:lnSpc>
                <a:spcPct val="90000"/>
              </a:lnSpc>
              <a:buNone/>
            </a:pPr>
            <a:r>
              <a:rPr lang="de-DE" sz="6000" b="1" dirty="0">
                <a:latin typeface="HTWBerlin Office" panose="02000000000000000000" pitchFamily="2" charset="77"/>
              </a:rPr>
              <a:t>Zeilenabstand Mehrfach 0,9</a:t>
            </a:r>
            <a:endParaRPr lang="de-DE" sz="6000" b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B9162A-2105-1D34-9BA0-2CD8CD962FC7}"/>
              </a:ext>
            </a:extLst>
          </p:cNvPr>
          <p:cNvSpPr txBox="1"/>
          <p:nvPr/>
        </p:nvSpPr>
        <p:spPr>
          <a:xfrm>
            <a:off x="2341675" y="12848735"/>
            <a:ext cx="3024000" cy="145319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C5CB93-73DE-72EE-FCDA-800F5CC1C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5" y="12587403"/>
            <a:ext cx="1866900" cy="1866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5D0646D-BA91-2FFD-EBCA-936FDE7AAFA4}"/>
              </a:ext>
            </a:extLst>
          </p:cNvPr>
          <p:cNvSpPr txBox="1"/>
          <p:nvPr/>
        </p:nvSpPr>
        <p:spPr>
          <a:xfrm>
            <a:off x="701675" y="6264416"/>
            <a:ext cx="6120000" cy="496634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4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</a:p>
          <a:p>
            <a:pPr>
              <a:buNone/>
            </a:pPr>
            <a:endParaRPr lang="de-DE" sz="2400" dirty="0"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400" b="1" dirty="0">
                <a:effectLst/>
                <a:latin typeface="HTWBerlin Office" panose="02000000000000000000" pitchFamily="2" charset="77"/>
              </a:rPr>
              <a:t>Call-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to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-Action</a:t>
            </a:r>
          </a:p>
          <a:p>
            <a:pPr>
              <a:buNone/>
            </a:pPr>
            <a:r>
              <a:rPr lang="de-DE" sz="2400" b="1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43FF00-4405-FFEF-BE28-26C87D9DA7E2}"/>
              </a:ext>
            </a:extLst>
          </p:cNvPr>
          <p:cNvSpPr txBox="1"/>
          <p:nvPr/>
        </p:nvSpPr>
        <p:spPr>
          <a:xfrm>
            <a:off x="6967724" y="6264416"/>
            <a:ext cx="3024000" cy="57445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223200" tIns="223200" rIns="223200" bIns="223200" anchor="t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Aufzählung hier: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Massa. Cum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sociis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natoque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et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magnis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montes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Donec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quam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felis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pretium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quis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sem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Nulla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massa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quis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enim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vel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aliquet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eget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arcu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In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enim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rhoncus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ut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a,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vitae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Nullam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dictum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felis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pede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mollis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73C1F5D-D0C5-3BA3-C65B-2F24373D1E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47564-7954-55BC-EF83-84A45326C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AD41C1A-1962-7E9D-25B5-66C79ECB34D3}"/>
              </a:ext>
            </a:extLst>
          </p:cNvPr>
          <p:cNvSpPr txBox="1"/>
          <p:nvPr/>
        </p:nvSpPr>
        <p:spPr>
          <a:xfrm>
            <a:off x="2341675" y="12848735"/>
            <a:ext cx="3024000" cy="145319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A246C38B-4719-700A-FB68-E5836BEA4CDD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74E97D-DDC4-0250-5ABE-DB98C5AD1B3B}"/>
              </a:ext>
            </a:extLst>
          </p:cNvPr>
          <p:cNvSpPr txBox="1"/>
          <p:nvPr/>
        </p:nvSpPr>
        <p:spPr>
          <a:xfrm>
            <a:off x="701675" y="6264416"/>
            <a:ext cx="6120000" cy="496634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4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</a:p>
          <a:p>
            <a:pPr>
              <a:buNone/>
            </a:pPr>
            <a:endParaRPr lang="de-DE" sz="2400" dirty="0"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400" b="1" dirty="0">
                <a:effectLst/>
                <a:latin typeface="HTWBerlin Office" panose="02000000000000000000" pitchFamily="2" charset="77"/>
              </a:rPr>
              <a:t>Call-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to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-Action</a:t>
            </a:r>
          </a:p>
          <a:p>
            <a:pPr>
              <a:buNone/>
            </a:pPr>
            <a:r>
              <a:rPr lang="de-DE" sz="2400" b="1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12F943-D7EA-6B9A-BC75-E21FB82C1913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84E9ED-8DB7-D0AC-EB03-A526BE656CD6}"/>
              </a:ext>
            </a:extLst>
          </p:cNvPr>
          <p:cNvSpPr txBox="1"/>
          <p:nvPr/>
        </p:nvSpPr>
        <p:spPr>
          <a:xfrm>
            <a:off x="6967724" y="6264416"/>
            <a:ext cx="3024000" cy="57445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223200" tIns="223200" rIns="223200" bIns="223200" anchor="t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Aufzählung hier: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Massa. Cum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sociis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natoque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et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magnis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montes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Donec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quam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felis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pretium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quis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sem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Nulla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massa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quis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enim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vel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aliquet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eget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arcu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In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enim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rhoncus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ut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a,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vitae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Nullam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dictum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felis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pede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mollis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9EC6BB-0D47-1B2A-0D7F-3BC160396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62250"/>
          <a:stretch>
            <a:fillRect/>
          </a:stretch>
        </p:blipFill>
        <p:spPr>
          <a:xfrm>
            <a:off x="6350" y="4763"/>
            <a:ext cx="10687050" cy="57081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640FB0A-89A1-203C-7BBF-ADD9F09D1F88}"/>
              </a:ext>
            </a:extLst>
          </p:cNvPr>
          <p:cNvSpPr txBox="1"/>
          <p:nvPr/>
        </p:nvSpPr>
        <p:spPr>
          <a:xfrm>
            <a:off x="701675" y="564944"/>
            <a:ext cx="9540000" cy="5148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8800" b="1" dirty="0">
                <a:latin typeface="HTWBerlin Office" panose="02000000000000000000" pitchFamily="2" charset="77"/>
              </a:rPr>
              <a:t>Headline 4zeilig</a:t>
            </a:r>
          </a:p>
          <a:p>
            <a:pPr>
              <a:lnSpc>
                <a:spcPct val="90000"/>
              </a:lnSpc>
              <a:buNone/>
            </a:pPr>
            <a:r>
              <a:rPr lang="de-DE" sz="8800" b="1" dirty="0">
                <a:latin typeface="HTWBerlin Office" panose="02000000000000000000" pitchFamily="2" charset="77"/>
              </a:rPr>
              <a:t>Schriftart HTW Berlin</a:t>
            </a:r>
          </a:p>
          <a:p>
            <a:pPr>
              <a:lnSpc>
                <a:spcPct val="90000"/>
              </a:lnSpc>
              <a:buNone/>
            </a:pPr>
            <a:r>
              <a:rPr lang="de-DE" sz="8800" b="1" dirty="0">
                <a:latin typeface="HTWBerlin Office" panose="02000000000000000000" pitchFamily="2" charset="77"/>
              </a:rPr>
              <a:t>Schriftgröße </a:t>
            </a:r>
            <a:r>
              <a:rPr lang="de-DE" sz="8800" b="1" dirty="0" err="1">
                <a:latin typeface="HTWBerlin Office" panose="02000000000000000000" pitchFamily="2" charset="77"/>
              </a:rPr>
              <a:t>max</a:t>
            </a:r>
            <a:endParaRPr lang="de-DE" sz="8800" b="1" dirty="0">
              <a:latin typeface="HTWBerlin Office" panose="02000000000000000000" pitchFamily="2" charset="77"/>
            </a:endParaRPr>
          </a:p>
          <a:p>
            <a:pPr>
              <a:lnSpc>
                <a:spcPct val="90000"/>
              </a:lnSpc>
              <a:buNone/>
            </a:pPr>
            <a:r>
              <a:rPr lang="de-DE" sz="8800" b="1" dirty="0" err="1">
                <a:latin typeface="HTWBerlin Office" panose="02000000000000000000" pitchFamily="2" charset="77"/>
              </a:rPr>
              <a:t>Donec</a:t>
            </a:r>
            <a:r>
              <a:rPr lang="de-DE" sz="8800" b="1" dirty="0">
                <a:latin typeface="HTWBerlin Office" panose="02000000000000000000" pitchFamily="2" charset="77"/>
              </a:rPr>
              <a:t> quam </a:t>
            </a:r>
            <a:r>
              <a:rPr lang="de-DE" sz="8800" b="1" dirty="0" err="1">
                <a:latin typeface="HTWBerlin Office" panose="02000000000000000000" pitchFamily="2" charset="77"/>
              </a:rPr>
              <a:t>felis</a:t>
            </a:r>
            <a:r>
              <a:rPr lang="de-DE" sz="8800" b="1" dirty="0">
                <a:latin typeface="HTWBerlin Office" panose="02000000000000000000" pitchFamily="2" charset="77"/>
              </a:rPr>
              <a:t>.</a:t>
            </a:r>
            <a:endParaRPr lang="de-DE" sz="8800" b="1" dirty="0">
              <a:effectLst/>
              <a:latin typeface="HTWBerlin Office" panose="02000000000000000000" pitchFamily="2" charset="77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7C1B566-2B07-078B-9561-2F68A6C9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5" y="12587403"/>
            <a:ext cx="1866900" cy="1866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6C4668F-E28E-F0B7-B2C6-0A4351A933C6}"/>
              </a:ext>
            </a:extLst>
          </p:cNvPr>
          <p:cNvSpPr txBox="1"/>
          <p:nvPr/>
        </p:nvSpPr>
        <p:spPr>
          <a:xfrm>
            <a:off x="-3657599" y="5712944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Abstand von 1,5 cm zwischen den Ele</a:t>
            </a:r>
            <a:r>
              <a:rPr lang="de-DE" sz="2000" dirty="0">
                <a:latin typeface="HTWBerlin Office" panose="02000000000000000000" pitchFamily="2" charset="77"/>
              </a:rPr>
              <a:t>menten beachten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4093427-C5AB-F629-53F8-00918EB0E60B}"/>
              </a:ext>
            </a:extLst>
          </p:cNvPr>
          <p:cNvCxnSpPr/>
          <p:nvPr/>
        </p:nvCxnSpPr>
        <p:spPr>
          <a:xfrm>
            <a:off x="-267370" y="5728986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1F2903C-1057-9CF6-385E-6EFF356E9B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2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6E65B5B-F4BD-F66F-26D0-AE37937D96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7271E9-73DF-451C-8BC5-6D43C27111C7}"/>
              </a:ext>
            </a:extLst>
          </p:cNvPr>
          <p:cNvSpPr txBox="1"/>
          <p:nvPr/>
        </p:nvSpPr>
        <p:spPr>
          <a:xfrm>
            <a:off x="701675" y="10701925"/>
            <a:ext cx="4500000" cy="3600000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Textschrift, Größen, Schnitte und Farben sind variabel.</a:t>
            </a:r>
          </a:p>
          <a:p>
            <a:pPr>
              <a:buNone/>
            </a:pPr>
            <a:r>
              <a:rPr lang="de-DE" sz="2000" b="1" dirty="0">
                <a:effectLst/>
                <a:latin typeface="HTWBerlin Office" panose="02000000000000000000" pitchFamily="2" charset="77"/>
              </a:rPr>
              <a:t>Bitte den jeweiligen Anforderungen und Textmengen anpassen.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4535D4DC-B315-5FDC-860A-0F226438F2FE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77F75D-A2C4-CA74-2364-7305DE71A542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73194E-3F67-4225-4663-6AD512E3EC0B}"/>
              </a:ext>
            </a:extLst>
          </p:cNvPr>
          <p:cNvSpPr txBox="1"/>
          <p:nvPr/>
        </p:nvSpPr>
        <p:spPr>
          <a:xfrm>
            <a:off x="701675" y="564944"/>
            <a:ext cx="9540000" cy="79230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9200" dirty="0">
                <a:latin typeface="HTWBerlin Office" panose="02000000000000000000" pitchFamily="2" charset="77"/>
              </a:rPr>
              <a:t>T</a:t>
            </a:r>
            <a:r>
              <a:rPr lang="de-DE" sz="9200" dirty="0">
                <a:effectLst/>
                <a:latin typeface="HTWBerlin Office" panose="02000000000000000000" pitchFamily="2" charset="77"/>
              </a:rPr>
              <a:t>itelschrift: </a:t>
            </a: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  <a:t>Größen, Farben und</a:t>
            </a:r>
          </a:p>
          <a:p>
            <a:pPr>
              <a:lnSpc>
                <a:spcPct val="90000"/>
              </a:lnSpc>
              <a:buNone/>
            </a:pPr>
            <a:r>
              <a:rPr lang="de-DE" sz="9200" b="1" dirty="0">
                <a:effectLst/>
                <a:latin typeface="HTWBerlin Office" panose="02000000000000000000" pitchFamily="2" charset="77"/>
              </a:rPr>
              <a:t>Schriftgewicht</a:t>
            </a:r>
            <a:endParaRPr lang="de-DE" sz="9200" dirty="0">
              <a:effectLst/>
              <a:latin typeface="HTWBerlin Office" panose="02000000000000000000" pitchFamily="2" charset="77"/>
            </a:endParaRP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  <a:t>sind variabel.</a:t>
            </a:r>
          </a:p>
        </p:txBody>
      </p:sp>
    </p:spTree>
    <p:extLst>
      <p:ext uri="{BB962C8B-B14F-4D97-AF65-F5344CB8AC3E}">
        <p14:creationId xmlns:p14="http://schemas.microsoft.com/office/powerpoint/2010/main" val="64129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17FCF-014E-E050-658B-1557907A8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2CD8761-0BF5-C5EE-7C76-A0F8D2819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762"/>
            <a:ext cx="10687050" cy="15121986"/>
          </a:xfrm>
          <a:prstGeom prst="rect">
            <a:avLst/>
          </a:prstGeom>
        </p:spPr>
      </p:pic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26D397F7-1BFE-71F7-D164-EF3145AFD42E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211FD00-3E95-54AE-3F6F-C96B71A1D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6435FF0-D4A7-C53E-5C2C-543FF3023131}"/>
              </a:ext>
            </a:extLst>
          </p:cNvPr>
          <p:cNvSpPr txBox="1"/>
          <p:nvPr/>
        </p:nvSpPr>
        <p:spPr>
          <a:xfrm>
            <a:off x="701675" y="10701925"/>
            <a:ext cx="4500000" cy="3600000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Textschrift, Größen, Schnitte und Farben sind variabel.</a:t>
            </a:r>
          </a:p>
          <a:p>
            <a:pPr>
              <a:buNone/>
            </a:pPr>
            <a:r>
              <a:rPr lang="de-DE" sz="2000" b="1" dirty="0">
                <a:effectLst/>
                <a:latin typeface="HTWBerlin Office" panose="02000000000000000000" pitchFamily="2" charset="77"/>
              </a:rPr>
              <a:t>Bitte den jeweiligen Anforderungen und Textmengen anpassen.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893A1AD-CCD7-C19B-27F2-BD5497C6DF9F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F81294-7B66-E006-9394-997D258A59EE}"/>
              </a:ext>
            </a:extLst>
          </p:cNvPr>
          <p:cNvSpPr txBox="1"/>
          <p:nvPr/>
        </p:nvSpPr>
        <p:spPr>
          <a:xfrm>
            <a:off x="701675" y="564944"/>
            <a:ext cx="9540000" cy="79230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9200" dirty="0">
                <a:latin typeface="HTWBerlin Office" panose="02000000000000000000" pitchFamily="2" charset="77"/>
              </a:rPr>
              <a:t>T</a:t>
            </a:r>
            <a:r>
              <a:rPr lang="de-DE" sz="9200" dirty="0">
                <a:effectLst/>
                <a:latin typeface="HTWBerlin Office" panose="02000000000000000000" pitchFamily="2" charset="77"/>
              </a:rPr>
              <a:t>itelschrift: </a:t>
            </a: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  <a:t>Größen, Farben und</a:t>
            </a:r>
          </a:p>
          <a:p>
            <a:pPr>
              <a:lnSpc>
                <a:spcPct val="90000"/>
              </a:lnSpc>
              <a:buNone/>
            </a:pPr>
            <a:r>
              <a:rPr lang="de-DE" sz="9200" b="1" dirty="0">
                <a:effectLst/>
                <a:latin typeface="HTWBerlin Office" panose="02000000000000000000" pitchFamily="2" charset="77"/>
              </a:rPr>
              <a:t>Schriftgewicht</a:t>
            </a:r>
            <a:endParaRPr lang="de-DE" sz="9200" dirty="0">
              <a:effectLst/>
              <a:latin typeface="HTWBerlin Office" panose="02000000000000000000" pitchFamily="2" charset="77"/>
            </a:endParaRP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  <a:t>sind variabel.</a:t>
            </a:r>
          </a:p>
        </p:txBody>
      </p:sp>
    </p:spTree>
    <p:extLst>
      <p:ext uri="{BB962C8B-B14F-4D97-AF65-F5344CB8AC3E}">
        <p14:creationId xmlns:p14="http://schemas.microsoft.com/office/powerpoint/2010/main" val="17446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DBB0-3F99-DCEA-570C-849FE665A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E5541E9-5FEF-FF51-28A4-CC1E3DA761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0967EE2-A456-1558-41AE-3D889CA2E436}"/>
              </a:ext>
            </a:extLst>
          </p:cNvPr>
          <p:cNvSpPr txBox="1"/>
          <p:nvPr/>
        </p:nvSpPr>
        <p:spPr>
          <a:xfrm>
            <a:off x="701675" y="6625388"/>
            <a:ext cx="9290050" cy="16673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Lorem </a:t>
            </a:r>
            <a:r>
              <a:rPr lang="de-DE" sz="60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ipsum</a:t>
            </a: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dolor</a:t>
            </a: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sit</a:t>
            </a: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amet</a:t>
            </a: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de-DE" sz="60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consectetuer</a:t>
            </a: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adipiscing</a:t>
            </a: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elit</a:t>
            </a: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.</a:t>
            </a:r>
            <a:endParaRPr lang="de-DE" sz="6000" b="1" dirty="0">
              <a:solidFill>
                <a:schemeClr val="accent1"/>
              </a:solidFill>
              <a:effectLst/>
              <a:latin typeface="HTWBerlin Office" panose="02000000000000000000" pitchFamily="2" charset="77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F37C282-4D8E-A194-B37B-7190221510DB}"/>
              </a:ext>
            </a:extLst>
          </p:cNvPr>
          <p:cNvSpPr txBox="1"/>
          <p:nvPr/>
        </p:nvSpPr>
        <p:spPr>
          <a:xfrm>
            <a:off x="701675" y="12763041"/>
            <a:ext cx="4500000" cy="153888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Ansprechpartner</a:t>
            </a:r>
          </a:p>
          <a:p>
            <a:pPr>
              <a:buNone/>
            </a:pPr>
            <a:r>
              <a:rPr lang="de-DE" sz="2000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</a:t>
            </a:r>
          </a:p>
          <a:p>
            <a:pPr>
              <a:buNone/>
            </a:pPr>
            <a:endParaRPr lang="de-DE" sz="2000" dirty="0">
              <a:effectLst/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B1D21259-8D24-2D7B-3921-781C880C600E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4282D81-B778-3171-982B-6BA0DAAE392E}"/>
              </a:ext>
            </a:extLst>
          </p:cNvPr>
          <p:cNvSpPr/>
          <p:nvPr/>
        </p:nvSpPr>
        <p:spPr>
          <a:xfrm>
            <a:off x="701675" y="684213"/>
            <a:ext cx="9290049" cy="54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HTWBerlin Office" panose="02000000000000000000" pitchFamily="2" charset="77"/>
              </a:rPr>
              <a:t>Platz für Foto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239007C-6040-35C5-795F-77E186833E2B}"/>
              </a:ext>
            </a:extLst>
          </p:cNvPr>
          <p:cNvSpPr txBox="1"/>
          <p:nvPr/>
        </p:nvSpPr>
        <p:spPr>
          <a:xfrm>
            <a:off x="701674" y="8833878"/>
            <a:ext cx="9290049" cy="3360156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8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4B4441-3F59-DE12-AF45-7EAEA9172806}"/>
              </a:ext>
            </a:extLst>
          </p:cNvPr>
          <p:cNvSpPr txBox="1"/>
          <p:nvPr/>
        </p:nvSpPr>
        <p:spPr>
          <a:xfrm>
            <a:off x="-3657599" y="6052129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latin typeface="HTWBerlin Office" panose="02000000000000000000" pitchFamily="2" charset="77"/>
              </a:rPr>
              <a:t>Abstand von 1,5 cm zwischen den Elementen beachten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C426C0-217C-A589-6F1E-526AEAAEA2E7}"/>
              </a:ext>
            </a:extLst>
          </p:cNvPr>
          <p:cNvSpPr txBox="1"/>
          <p:nvPr/>
        </p:nvSpPr>
        <p:spPr>
          <a:xfrm>
            <a:off x="-3657599" y="8265940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Abstand von 1,5 cm zwischen den Ele</a:t>
            </a:r>
            <a:r>
              <a:rPr lang="de-DE" sz="2000" dirty="0">
                <a:latin typeface="HTWBerlin Office" panose="02000000000000000000" pitchFamily="2" charset="77"/>
              </a:rPr>
              <a:t>menten beachten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D7201F7-067E-AD8A-0797-A9275D5AAA45}"/>
              </a:ext>
            </a:extLst>
          </p:cNvPr>
          <p:cNvCxnSpPr/>
          <p:nvPr/>
        </p:nvCxnSpPr>
        <p:spPr>
          <a:xfrm>
            <a:off x="-267370" y="8281982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31A6EF4-5964-3AF6-D2E1-BA91CA183D57}"/>
              </a:ext>
            </a:extLst>
          </p:cNvPr>
          <p:cNvCxnSpPr/>
          <p:nvPr/>
        </p:nvCxnSpPr>
        <p:spPr>
          <a:xfrm>
            <a:off x="-267370" y="6084214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4D02E9E1-D8A8-5D83-5F13-5A6571AB9AE7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</p:spTree>
    <p:extLst>
      <p:ext uri="{BB962C8B-B14F-4D97-AF65-F5344CB8AC3E}">
        <p14:creationId xmlns:p14="http://schemas.microsoft.com/office/powerpoint/2010/main" val="23249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45001-71F5-BEDE-69CD-55B83F921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611568F-F10D-1D0B-C36F-9879DD4F34DB}"/>
              </a:ext>
            </a:extLst>
          </p:cNvPr>
          <p:cNvSpPr/>
          <p:nvPr/>
        </p:nvSpPr>
        <p:spPr>
          <a:xfrm>
            <a:off x="701675" y="684213"/>
            <a:ext cx="9290049" cy="70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TWBerlin Office" panose="02000000000000000000" pitchFamily="2" charset="7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BB5B5BE-0C66-1D36-EE52-CD78A8A0F4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8BAC7D1-458E-3D1C-0310-B2794E4DB2B4}"/>
              </a:ext>
            </a:extLst>
          </p:cNvPr>
          <p:cNvSpPr txBox="1"/>
          <p:nvPr/>
        </p:nvSpPr>
        <p:spPr>
          <a:xfrm>
            <a:off x="701675" y="12763041"/>
            <a:ext cx="4500000" cy="153888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Ansprechpartner</a:t>
            </a:r>
          </a:p>
          <a:p>
            <a:pPr>
              <a:buNone/>
            </a:pPr>
            <a:r>
              <a:rPr lang="de-DE" sz="2000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</a:t>
            </a:r>
          </a:p>
          <a:p>
            <a:pPr>
              <a:buNone/>
            </a:pPr>
            <a:endParaRPr lang="de-DE" sz="2000" dirty="0">
              <a:effectLst/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D2B3E8-035D-E371-E423-62F90064EB58}"/>
              </a:ext>
            </a:extLst>
          </p:cNvPr>
          <p:cNvSpPr txBox="1"/>
          <p:nvPr/>
        </p:nvSpPr>
        <p:spPr>
          <a:xfrm>
            <a:off x="701674" y="3518369"/>
            <a:ext cx="6678982" cy="1563350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360000" rIns="360000" bIns="360000">
            <a:spAutoFit/>
          </a:bodyPr>
          <a:lstStyle>
            <a:defPPr>
              <a:defRPr lang="de-DE"/>
            </a:defPPr>
            <a:lvl1pPr>
              <a:lnSpc>
                <a:spcPct val="90000"/>
              </a:lnSpc>
              <a:buNone/>
              <a:defRPr sz="6000" b="1">
                <a:solidFill>
                  <a:schemeClr val="bg1"/>
                </a:solidFill>
                <a:latin typeface="HTWBerlin Office" panose="02000000000000000000" pitchFamily="2" charset="77"/>
              </a:defRPr>
            </a:lvl1pPr>
          </a:lstStyle>
          <a:p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endParaRPr lang="de-DE" dirty="0"/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9C331E61-087C-3187-0196-648BEC347530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B34AED-2706-6A9D-C941-D8BA9DDF7794}"/>
              </a:ext>
            </a:extLst>
          </p:cNvPr>
          <p:cNvSpPr txBox="1"/>
          <p:nvPr/>
        </p:nvSpPr>
        <p:spPr>
          <a:xfrm>
            <a:off x="701674" y="8244000"/>
            <a:ext cx="9290049" cy="3360156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8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F44208-A964-2088-80C4-1D4AAD01289F}"/>
              </a:ext>
            </a:extLst>
          </p:cNvPr>
          <p:cNvSpPr txBox="1"/>
          <p:nvPr/>
        </p:nvSpPr>
        <p:spPr>
          <a:xfrm>
            <a:off x="-3657599" y="7734315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Abstand von 1,5 cm zwischen den Ele</a:t>
            </a:r>
            <a:r>
              <a:rPr lang="de-DE" sz="2000" dirty="0">
                <a:latin typeface="HTWBerlin Office" panose="02000000000000000000" pitchFamily="2" charset="77"/>
              </a:rPr>
              <a:t>menten beachten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632D255-8210-1D00-2E66-C62317D2081C}"/>
              </a:ext>
            </a:extLst>
          </p:cNvPr>
          <p:cNvCxnSpPr/>
          <p:nvPr/>
        </p:nvCxnSpPr>
        <p:spPr>
          <a:xfrm>
            <a:off x="-267370" y="7750357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5495633-5497-7F35-2601-A0339A23715F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CAF3B1-5FAF-27E1-5AAF-D2FB09800288}"/>
              </a:ext>
            </a:extLst>
          </p:cNvPr>
          <p:cNvSpPr txBox="1"/>
          <p:nvPr/>
        </p:nvSpPr>
        <p:spPr>
          <a:xfrm>
            <a:off x="701675" y="2455200"/>
            <a:ext cx="7490101" cy="1563350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360000" rIns="360000" bIns="36000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dirty="0">
                <a:solidFill>
                  <a:schemeClr val="bg1"/>
                </a:solidFill>
                <a:latin typeface="HTWBerlin Office" panose="02000000000000000000" pitchFamily="2" charset="77"/>
              </a:rPr>
              <a:t>Lorem </a:t>
            </a:r>
            <a:r>
              <a:rPr lang="de-DE" sz="6000" b="1" dirty="0" err="1">
                <a:solidFill>
                  <a:schemeClr val="bg1"/>
                </a:solidFill>
                <a:latin typeface="HTWBerlin Office" panose="02000000000000000000" pitchFamily="2" charset="77"/>
              </a:rPr>
              <a:t>ipsum</a:t>
            </a:r>
            <a:r>
              <a:rPr lang="de-DE" sz="6000" b="1" dirty="0">
                <a:solidFill>
                  <a:schemeClr val="bg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bg1"/>
                </a:solidFill>
                <a:latin typeface="HTWBerlin Office" panose="02000000000000000000" pitchFamily="2" charset="77"/>
              </a:rPr>
              <a:t>dolor</a:t>
            </a:r>
            <a:r>
              <a:rPr lang="de-DE" sz="6000" b="1" dirty="0">
                <a:solidFill>
                  <a:schemeClr val="bg1"/>
                </a:solidFill>
                <a:latin typeface="HTWBerlin Office" panose="02000000000000000000" pitchFamily="2" charset="77"/>
              </a:rPr>
              <a:t> </a:t>
            </a:r>
            <a:r>
              <a:rPr lang="de-DE" sz="6000" b="1" dirty="0" err="1">
                <a:solidFill>
                  <a:schemeClr val="bg1"/>
                </a:solidFill>
                <a:latin typeface="HTWBerlin Office" panose="02000000000000000000" pitchFamily="2" charset="77"/>
              </a:rPr>
              <a:t>sit</a:t>
            </a:r>
            <a:endParaRPr lang="de-DE" sz="6000" b="1" dirty="0">
              <a:solidFill>
                <a:schemeClr val="bg1"/>
              </a:solidFill>
              <a:latin typeface="HTWBerlin Offic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710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5A7ED-7D79-5E24-7C1F-D60BF24C4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B4747D0-C2A4-6388-AA00-7D34EA6C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83"/>
          <a:stretch>
            <a:fillRect/>
          </a:stretch>
        </p:blipFill>
        <p:spPr>
          <a:xfrm>
            <a:off x="6350" y="4762"/>
            <a:ext cx="10687050" cy="769945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84B99CA-F77E-C73B-E635-3B3C19BE71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61E288F-CCBD-E238-2287-47D0DDB8F2BD}"/>
              </a:ext>
            </a:extLst>
          </p:cNvPr>
          <p:cNvSpPr txBox="1"/>
          <p:nvPr/>
        </p:nvSpPr>
        <p:spPr>
          <a:xfrm>
            <a:off x="701675" y="12763041"/>
            <a:ext cx="4500000" cy="153888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Ansprechpartner</a:t>
            </a:r>
          </a:p>
          <a:p>
            <a:pPr>
              <a:buNone/>
            </a:pPr>
            <a:r>
              <a:rPr lang="de-DE" sz="2000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000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.</a:t>
            </a:r>
          </a:p>
          <a:p>
            <a:pPr>
              <a:buNone/>
            </a:pPr>
            <a:endParaRPr lang="de-DE" sz="2000" dirty="0">
              <a:effectLst/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B877A9DC-E664-5315-6DE9-4EB29B18F4CB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F6719E-08CD-9DC1-26B3-F095E42E850D}"/>
              </a:ext>
            </a:extLst>
          </p:cNvPr>
          <p:cNvSpPr txBox="1"/>
          <p:nvPr/>
        </p:nvSpPr>
        <p:spPr>
          <a:xfrm>
            <a:off x="701674" y="8244000"/>
            <a:ext cx="9290049" cy="3360156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8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8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800" dirty="0">
                <a:effectLst/>
                <a:latin typeface="HTWBerlin Office" panose="02000000000000000000" pitchFamily="2" charset="77"/>
              </a:rPr>
              <a:t>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DED42C-4507-BD03-9D33-089B2B8240F9}"/>
              </a:ext>
            </a:extLst>
          </p:cNvPr>
          <p:cNvSpPr txBox="1"/>
          <p:nvPr/>
        </p:nvSpPr>
        <p:spPr>
          <a:xfrm>
            <a:off x="-3657599" y="7734315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Abstand von 1,5 cm zwischen den Ele</a:t>
            </a:r>
            <a:r>
              <a:rPr lang="de-DE" sz="2000" dirty="0">
                <a:latin typeface="HTWBerlin Office" panose="02000000000000000000" pitchFamily="2" charset="77"/>
              </a:rPr>
              <a:t>menten beachten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27A0F4E-0038-4AA2-25EB-C836C3D14B67}"/>
              </a:ext>
            </a:extLst>
          </p:cNvPr>
          <p:cNvCxnSpPr/>
          <p:nvPr/>
        </p:nvCxnSpPr>
        <p:spPr>
          <a:xfrm>
            <a:off x="-267370" y="7750357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204BA5F-8164-2AA7-D1B0-5B9EF93E0E88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B86F4D-AF78-E9B1-6908-5D588FF3A01E}"/>
              </a:ext>
            </a:extLst>
          </p:cNvPr>
          <p:cNvSpPr txBox="1"/>
          <p:nvPr/>
        </p:nvSpPr>
        <p:spPr>
          <a:xfrm>
            <a:off x="701675" y="564944"/>
            <a:ext cx="9540000" cy="79230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9200" dirty="0">
                <a:solidFill>
                  <a:schemeClr val="accent1"/>
                </a:solidFill>
                <a:latin typeface="HTWBerlin Office" panose="02000000000000000000" pitchFamily="2" charset="77"/>
              </a:rPr>
              <a:t>T</a:t>
            </a:r>
            <a: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  <a:t>itelschrift: </a:t>
            </a:r>
            <a:b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</a:br>
            <a: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  <a:t>Größen, Farben und</a:t>
            </a: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  <a:t>Schriftgewicht</a:t>
            </a: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solidFill>
                  <a:schemeClr val="accent1"/>
                </a:solidFill>
                <a:effectLst/>
                <a:latin typeface="HTWBerlin Office" panose="02000000000000000000" pitchFamily="2" charset="77"/>
              </a:rPr>
              <a:t>sind variabel.</a:t>
            </a:r>
          </a:p>
        </p:txBody>
      </p:sp>
    </p:spTree>
    <p:extLst>
      <p:ext uri="{BB962C8B-B14F-4D97-AF65-F5344CB8AC3E}">
        <p14:creationId xmlns:p14="http://schemas.microsoft.com/office/powerpoint/2010/main" val="350323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5A7ED-7D79-5E24-7C1F-D60BF24C4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84B99CA-F77E-C73B-E635-3B3C19BE71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B877A9DC-E664-5315-6DE9-4EB29B18F4CB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04BA5F-8164-2AA7-D1B0-5B9EF93E0E88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B86F4D-AF78-E9B1-6908-5D588FF3A01E}"/>
              </a:ext>
            </a:extLst>
          </p:cNvPr>
          <p:cNvSpPr txBox="1"/>
          <p:nvPr/>
        </p:nvSpPr>
        <p:spPr>
          <a:xfrm>
            <a:off x="701675" y="1620000"/>
            <a:ext cx="9540000" cy="39742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Headline 4zeilig</a:t>
            </a:r>
          </a:p>
          <a:p>
            <a:pPr>
              <a:lnSpc>
                <a:spcPct val="90000"/>
              </a:lnSpc>
              <a:buNone/>
            </a:pP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Schriftart HTW Berlin</a:t>
            </a:r>
          </a:p>
          <a:p>
            <a:pPr>
              <a:lnSpc>
                <a:spcPct val="90000"/>
              </a:lnSpc>
              <a:buNone/>
            </a:pP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Schriftgröße 60pt</a:t>
            </a:r>
          </a:p>
          <a:p>
            <a:pPr>
              <a:lnSpc>
                <a:spcPct val="90000"/>
              </a:lnSpc>
              <a:buNone/>
            </a:pPr>
            <a:r>
              <a:rPr lang="de-DE" sz="60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Zeilenabstand Mehrfach 0,9</a:t>
            </a:r>
            <a:endParaRPr lang="de-DE" sz="6000" b="1" dirty="0">
              <a:solidFill>
                <a:schemeClr val="accent1"/>
              </a:solidFill>
              <a:effectLst/>
              <a:latin typeface="HTWBerlin Office" panose="02000000000000000000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97AB95-B127-F718-1D7F-1260C9C6A0D5}"/>
              </a:ext>
            </a:extLst>
          </p:cNvPr>
          <p:cNvSpPr txBox="1"/>
          <p:nvPr/>
        </p:nvSpPr>
        <p:spPr>
          <a:xfrm>
            <a:off x="2341675" y="12848735"/>
            <a:ext cx="3024000" cy="145319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0F7BFE-F7AE-7497-FEAB-80FAD6EED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5" y="12587403"/>
            <a:ext cx="1866900" cy="1866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1461F85-0032-4C32-1F30-3EB3E1BE87FD}"/>
              </a:ext>
            </a:extLst>
          </p:cNvPr>
          <p:cNvSpPr txBox="1"/>
          <p:nvPr/>
        </p:nvSpPr>
        <p:spPr>
          <a:xfrm>
            <a:off x="701675" y="6264416"/>
            <a:ext cx="6120000" cy="496634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4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</a:p>
          <a:p>
            <a:pPr>
              <a:buNone/>
            </a:pPr>
            <a:endParaRPr lang="de-DE" sz="2400" dirty="0"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400" b="1" dirty="0">
                <a:effectLst/>
                <a:latin typeface="HTWBerlin Office" panose="02000000000000000000" pitchFamily="2" charset="77"/>
              </a:rPr>
              <a:t>Call-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to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-Action</a:t>
            </a:r>
          </a:p>
          <a:p>
            <a:pPr>
              <a:buNone/>
            </a:pPr>
            <a:r>
              <a:rPr lang="de-DE" sz="2400" b="1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DFBB56-5D1B-75AD-FDF7-2F05BBEF7630}"/>
              </a:ext>
            </a:extLst>
          </p:cNvPr>
          <p:cNvSpPr txBox="1"/>
          <p:nvPr/>
        </p:nvSpPr>
        <p:spPr>
          <a:xfrm>
            <a:off x="6967724" y="6264416"/>
            <a:ext cx="3024000" cy="5744516"/>
          </a:xfrm>
          <a:prstGeom prst="rect">
            <a:avLst/>
          </a:prstGeom>
          <a:solidFill>
            <a:schemeClr val="accent1"/>
          </a:solidFill>
        </p:spPr>
        <p:txBody>
          <a:bodyPr wrap="square" lIns="223200" tIns="223200" rIns="223200" bIns="223200" anchor="t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Aufzählung hier: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Massa. Cum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sociis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natoque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et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magnis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montes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Donec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quam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felis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pretium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quis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sem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Nulla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massa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quis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enim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vel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aliquet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eget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arcu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In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enim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rhoncus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ut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a,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vitae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Nullam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dictum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felis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pede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mollis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95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773FB-C764-C1A8-91BF-08F4BF07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21B67B6-7265-BB68-7D08-282380B1EB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F22AFFF-0AB4-50FB-479A-80AA549BF60C}"/>
              </a:ext>
            </a:extLst>
          </p:cNvPr>
          <p:cNvSpPr txBox="1"/>
          <p:nvPr/>
        </p:nvSpPr>
        <p:spPr>
          <a:xfrm>
            <a:off x="2341675" y="12848735"/>
            <a:ext cx="3024000" cy="145319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buNone/>
            </a:pPr>
            <a:r>
              <a:rPr lang="de-DE" sz="2000" b="1" i="1" dirty="0" err="1">
                <a:effectLst/>
                <a:latin typeface="HTWBerlin Office" panose="02000000000000000000" pitchFamily="2" charset="77"/>
              </a:rPr>
              <a:t>htw-berlin.de</a:t>
            </a:r>
            <a:endParaRPr lang="de-DE" sz="2000" b="1" i="1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7DBBBA91-FE2E-1EA1-330F-094101982A5C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2C37F1-F808-9607-2C49-E9FCDE328177}"/>
              </a:ext>
            </a:extLst>
          </p:cNvPr>
          <p:cNvSpPr txBox="1"/>
          <p:nvPr/>
        </p:nvSpPr>
        <p:spPr>
          <a:xfrm>
            <a:off x="701675" y="6264416"/>
            <a:ext cx="6120000" cy="496634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buNone/>
            </a:pPr>
            <a:r>
              <a:rPr lang="de-DE" sz="2400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commodo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ligula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dolor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Aenean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Cum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sociis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natoque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et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magnis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montes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nascetur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Donec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quam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sem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Nulla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massa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quis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vel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aliquet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nec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eget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arcu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In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enim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rhoncus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ut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a,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vitae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,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justo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Nullam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dictum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felis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eu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pede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mollis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dirty="0" err="1">
                <a:effectLst/>
                <a:latin typeface="HTWBerlin Office" panose="02000000000000000000" pitchFamily="2" charset="77"/>
              </a:rPr>
              <a:t>pretium</a:t>
            </a:r>
            <a:r>
              <a:rPr lang="de-DE" sz="2400" dirty="0">
                <a:effectLst/>
                <a:latin typeface="HTWBerlin Office" panose="02000000000000000000" pitchFamily="2" charset="77"/>
              </a:rPr>
              <a:t>. </a:t>
            </a:r>
          </a:p>
          <a:p>
            <a:pPr>
              <a:buNone/>
            </a:pPr>
            <a:endParaRPr lang="de-DE" sz="2400" dirty="0">
              <a:latin typeface="HTWBerlin Office" panose="02000000000000000000" pitchFamily="2" charset="77"/>
            </a:endParaRPr>
          </a:p>
          <a:p>
            <a:pPr>
              <a:buNone/>
            </a:pPr>
            <a:r>
              <a:rPr lang="de-DE" sz="2400" b="1" dirty="0">
                <a:effectLst/>
                <a:latin typeface="HTWBerlin Office" panose="02000000000000000000" pitchFamily="2" charset="77"/>
              </a:rPr>
              <a:t>Call-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to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-Action</a:t>
            </a:r>
          </a:p>
          <a:p>
            <a:pPr>
              <a:buNone/>
            </a:pPr>
            <a:r>
              <a:rPr lang="de-DE" sz="2400" b="1" dirty="0" err="1">
                <a:effectLst/>
                <a:latin typeface="HTWBerlin Office" panose="02000000000000000000" pitchFamily="2" charset="77"/>
              </a:rPr>
              <a:t>Cras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dapibus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.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Vivamus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elementum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semper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nisi.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Aenean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eleifend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 </a:t>
            </a:r>
            <a:r>
              <a:rPr lang="de-DE" sz="2400" b="1" dirty="0" err="1">
                <a:effectLst/>
                <a:latin typeface="HTWBerlin Office" panose="02000000000000000000" pitchFamily="2" charset="77"/>
              </a:rPr>
              <a:t>tellus</a:t>
            </a:r>
            <a:r>
              <a:rPr lang="de-DE" sz="2400" b="1" dirty="0">
                <a:effectLst/>
                <a:latin typeface="HTWBerlin Office" panose="02000000000000000000" pitchFamily="2" charset="77"/>
              </a:rPr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42C5B0-4EB9-3EEB-1298-4B71EE6403ED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E9D73A-10A2-50A6-F942-4F9575EA0957}"/>
              </a:ext>
            </a:extLst>
          </p:cNvPr>
          <p:cNvSpPr txBox="1"/>
          <p:nvPr/>
        </p:nvSpPr>
        <p:spPr>
          <a:xfrm>
            <a:off x="6967724" y="6264416"/>
            <a:ext cx="3024000" cy="5744516"/>
          </a:xfrm>
          <a:prstGeom prst="rect">
            <a:avLst/>
          </a:prstGeom>
          <a:solidFill>
            <a:schemeClr val="accent1"/>
          </a:solidFill>
        </p:spPr>
        <p:txBody>
          <a:bodyPr wrap="square" lIns="223200" tIns="223200" rIns="223200" bIns="223200" anchor="t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Aufzählung hier: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Massa. Cum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sociis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natoque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penatibus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et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magnis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parturient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montes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Ridiculus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Donec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quam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felis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ultricies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pellentesque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pretium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quis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sem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Nulla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consequat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massa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quis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enim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Donec pede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Fringilla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vel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aliquet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nec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vulputate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eget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arcu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In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enim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rhoncus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ut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imperdiet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a,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venenatis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vitae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justo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Nullam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dictum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felis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eu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 pede </a:t>
            </a:r>
            <a:r>
              <a:rPr lang="de-DE" sz="1800" b="1" dirty="0" err="1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mollis</a:t>
            </a:r>
            <a:r>
              <a:rPr lang="de-DE" sz="1800" b="1" dirty="0">
                <a:solidFill>
                  <a:schemeClr val="bg1"/>
                </a:solidFill>
                <a:effectLst/>
                <a:latin typeface="HTWBerlin Office" panose="02000000000000000000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ACD0F8-A6F2-0E25-3049-699531014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250"/>
          <a:stretch>
            <a:fillRect/>
          </a:stretch>
        </p:blipFill>
        <p:spPr>
          <a:xfrm>
            <a:off x="6350" y="4763"/>
            <a:ext cx="10687050" cy="57081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C671D3B-0BF8-35B0-54D8-8671706F1902}"/>
              </a:ext>
            </a:extLst>
          </p:cNvPr>
          <p:cNvSpPr txBox="1"/>
          <p:nvPr/>
        </p:nvSpPr>
        <p:spPr>
          <a:xfrm>
            <a:off x="701675" y="564944"/>
            <a:ext cx="9540000" cy="5148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88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Headline 4zeilig</a:t>
            </a:r>
          </a:p>
          <a:p>
            <a:pPr>
              <a:lnSpc>
                <a:spcPct val="90000"/>
              </a:lnSpc>
              <a:buNone/>
            </a:pPr>
            <a:r>
              <a:rPr lang="de-DE" sz="88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Schriftart HTW Berlin</a:t>
            </a:r>
          </a:p>
          <a:p>
            <a:pPr>
              <a:lnSpc>
                <a:spcPct val="90000"/>
              </a:lnSpc>
              <a:buNone/>
            </a:pPr>
            <a:r>
              <a:rPr lang="de-DE" sz="88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Schriftgröße </a:t>
            </a:r>
            <a:r>
              <a:rPr lang="de-DE" sz="88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max</a:t>
            </a:r>
            <a:endParaRPr lang="de-DE" sz="8800" b="1" dirty="0">
              <a:solidFill>
                <a:schemeClr val="accent1"/>
              </a:solidFill>
              <a:latin typeface="HTWBerlin Office" panose="02000000000000000000" pitchFamily="2" charset="77"/>
            </a:endParaRPr>
          </a:p>
          <a:p>
            <a:pPr>
              <a:lnSpc>
                <a:spcPct val="90000"/>
              </a:lnSpc>
              <a:buNone/>
            </a:pPr>
            <a:r>
              <a:rPr lang="de-DE" sz="88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Donec</a:t>
            </a:r>
            <a:r>
              <a:rPr lang="de-DE" sz="88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 quam </a:t>
            </a:r>
            <a:r>
              <a:rPr lang="de-DE" sz="8800" b="1" dirty="0" err="1">
                <a:solidFill>
                  <a:schemeClr val="accent1"/>
                </a:solidFill>
                <a:latin typeface="HTWBerlin Office" panose="02000000000000000000" pitchFamily="2" charset="77"/>
              </a:rPr>
              <a:t>felis</a:t>
            </a:r>
            <a:r>
              <a:rPr lang="de-DE" sz="8800" b="1" dirty="0">
                <a:solidFill>
                  <a:schemeClr val="accent1"/>
                </a:solidFill>
                <a:latin typeface="HTWBerlin Office" panose="02000000000000000000" pitchFamily="2" charset="77"/>
              </a:rPr>
              <a:t>.</a:t>
            </a:r>
            <a:endParaRPr lang="de-DE" sz="8800" b="1" dirty="0">
              <a:solidFill>
                <a:schemeClr val="accent1"/>
              </a:solidFill>
              <a:effectLst/>
              <a:latin typeface="HTWBerlin Office" panose="02000000000000000000" pitchFamily="2" charset="77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96C72B-A29A-30E8-C1E3-0EA239573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5" y="12587403"/>
            <a:ext cx="1866900" cy="1866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536B69F-517D-E7E3-071E-B34BC1A3CDB1}"/>
              </a:ext>
            </a:extLst>
          </p:cNvPr>
          <p:cNvSpPr txBox="1"/>
          <p:nvPr/>
        </p:nvSpPr>
        <p:spPr>
          <a:xfrm>
            <a:off x="-3657599" y="5712944"/>
            <a:ext cx="3153161" cy="6155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Abstand von 1,5 cm zwischen den Ele</a:t>
            </a:r>
            <a:r>
              <a:rPr lang="de-DE" sz="2000" dirty="0">
                <a:latin typeface="HTWBerlin Office" panose="02000000000000000000" pitchFamily="2" charset="77"/>
              </a:rPr>
              <a:t>menten beachten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75F62DA-EF9B-81E3-46A7-B4F01292422C}"/>
              </a:ext>
            </a:extLst>
          </p:cNvPr>
          <p:cNvCxnSpPr/>
          <p:nvPr/>
        </p:nvCxnSpPr>
        <p:spPr>
          <a:xfrm>
            <a:off x="-267370" y="5728986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8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4114-6850-50D0-35FF-6038E607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25B1809-D38D-EF69-20E5-A3D06DAB09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 bwMode="auto">
          <a:xfrm>
            <a:off x="6967725" y="13567988"/>
            <a:ext cx="3024000" cy="6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E184983-6AB0-7483-D6A7-3B501A5B14D8}"/>
              </a:ext>
            </a:extLst>
          </p:cNvPr>
          <p:cNvSpPr txBox="1"/>
          <p:nvPr/>
        </p:nvSpPr>
        <p:spPr>
          <a:xfrm>
            <a:off x="701674" y="10701925"/>
            <a:ext cx="4976112" cy="3600000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pPr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Textschrift, Größen</a:t>
            </a:r>
            <a:r>
              <a:rPr lang="de-DE" sz="2000" dirty="0">
                <a:latin typeface="HTWBerlin Office" panose="02000000000000000000" pitchFamily="2" charset="77"/>
              </a:rPr>
              <a:t> und </a:t>
            </a:r>
            <a:r>
              <a:rPr lang="de-DE" sz="2000" dirty="0">
                <a:effectLst/>
                <a:latin typeface="HTWBerlin Office" panose="02000000000000000000" pitchFamily="2" charset="77"/>
              </a:rPr>
              <a:t>Schnitte sind variabel.</a:t>
            </a:r>
          </a:p>
          <a:p>
            <a:pPr>
              <a:buNone/>
            </a:pPr>
            <a:r>
              <a:rPr lang="de-DE" sz="2000" b="1" dirty="0">
                <a:effectLst/>
                <a:latin typeface="HTWBerlin Office" panose="02000000000000000000" pitchFamily="2" charset="77"/>
              </a:rPr>
              <a:t>Bitte den jeweiligen Anforderungen und Textmengen anpassen.</a:t>
            </a:r>
            <a:endParaRPr lang="de-DE" sz="2000" dirty="0">
              <a:effectLst/>
              <a:latin typeface="HTWBerlin Office" panose="02000000000000000000" pitchFamily="2" charset="77"/>
            </a:endParaRPr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B4CDB2B4-1B68-BB09-E059-0909B1FC16A0}"/>
              </a:ext>
            </a:extLst>
          </p:cNvPr>
          <p:cNvSpPr txBox="1">
            <a:spLocks/>
          </p:cNvSpPr>
          <p:nvPr/>
        </p:nvSpPr>
        <p:spPr>
          <a:xfrm>
            <a:off x="701675" y="14402525"/>
            <a:ext cx="9290049" cy="72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1474788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tint val="82000"/>
                  </a:schemeClr>
                </a:solidFill>
                <a:latin typeface="HTWBerlin Office" panose="02000000000000000000" pitchFamily="2" charset="77"/>
                <a:ea typeface="+mn-ea"/>
                <a:cs typeface="Arial" panose="020B0604020202020204" pitchFamily="34" charset="0"/>
              </a:defRPr>
            </a:lvl1pPr>
            <a:lvl2pPr marL="736600" indent="-279400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474788" indent="-5603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211388" indent="-839788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949575" indent="-1120775" algn="l" defTabSz="1474788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Hochschule für Technik und Wirtschaft Berlin | 10313 Berlin | [Name Veranstalter oder Abteilung an der HTW] | [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mailadresse@htw-berlin.de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824C96-F675-7CD6-9BCE-586845EE1E8D}"/>
              </a:ext>
            </a:extLst>
          </p:cNvPr>
          <p:cNvSpPr txBox="1"/>
          <p:nvPr/>
        </p:nvSpPr>
        <p:spPr>
          <a:xfrm>
            <a:off x="-3187648" y="14565140"/>
            <a:ext cx="268321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buNone/>
            </a:pPr>
            <a:r>
              <a:rPr lang="de-DE" sz="2000" dirty="0">
                <a:effectLst/>
                <a:latin typeface="HTWBerlin Office" panose="02000000000000000000" pitchFamily="2" charset="77"/>
              </a:rPr>
              <a:t>Fußzeile anpassen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57467BE-C693-4E94-2067-4175D012CBFA}"/>
              </a:ext>
            </a:extLst>
          </p:cNvPr>
          <p:cNvSpPr txBox="1"/>
          <p:nvPr/>
        </p:nvSpPr>
        <p:spPr>
          <a:xfrm>
            <a:off x="701675" y="564944"/>
            <a:ext cx="9540000" cy="79230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9200" dirty="0">
                <a:latin typeface="HTWBerlin Office" panose="02000000000000000000" pitchFamily="2" charset="77"/>
              </a:rPr>
              <a:t>T</a:t>
            </a:r>
            <a:r>
              <a:rPr lang="de-DE" sz="9200" dirty="0">
                <a:effectLst/>
                <a:latin typeface="HTWBerlin Office" panose="02000000000000000000" pitchFamily="2" charset="77"/>
              </a:rPr>
              <a:t>itelschrift: </a:t>
            </a: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effectLst/>
                <a:latin typeface="HTWBerlin Office" panose="02000000000000000000" pitchFamily="2" charset="77"/>
              </a:rPr>
              <a:t>Größen</a:t>
            </a:r>
            <a:r>
              <a:rPr lang="de-DE" sz="9200" dirty="0">
                <a:latin typeface="HTWBerlin Office" panose="02000000000000000000" pitchFamily="2" charset="77"/>
              </a:rPr>
              <a:t> </a:t>
            </a:r>
            <a:r>
              <a:rPr lang="de-DE" sz="9200" dirty="0">
                <a:effectLst/>
                <a:latin typeface="HTWBerlin Office" panose="02000000000000000000" pitchFamily="2" charset="77"/>
              </a:rPr>
              <a:t>und</a:t>
            </a:r>
          </a:p>
          <a:p>
            <a:pPr>
              <a:lnSpc>
                <a:spcPct val="90000"/>
              </a:lnSpc>
              <a:buNone/>
            </a:pPr>
            <a:r>
              <a:rPr lang="de-DE" sz="9200" b="1" dirty="0">
                <a:effectLst/>
                <a:latin typeface="HTWBerlin Office" panose="02000000000000000000" pitchFamily="2" charset="77"/>
              </a:rPr>
              <a:t>Schriftgewicht</a:t>
            </a:r>
            <a:endParaRPr lang="de-DE" sz="9200" dirty="0">
              <a:effectLst/>
              <a:latin typeface="HTWBerlin Office" panose="02000000000000000000" pitchFamily="2" charset="77"/>
            </a:endParaRPr>
          </a:p>
          <a:p>
            <a:pPr>
              <a:lnSpc>
                <a:spcPct val="90000"/>
              </a:lnSpc>
              <a:buNone/>
            </a:pPr>
            <a:r>
              <a:rPr lang="de-DE" sz="9200" dirty="0">
                <a:effectLst/>
                <a:latin typeface="HTWBerlin Office" panose="02000000000000000000" pitchFamily="2" charset="77"/>
              </a:rPr>
              <a:t>sind variabel.</a:t>
            </a:r>
          </a:p>
        </p:txBody>
      </p:sp>
    </p:spTree>
    <p:extLst>
      <p:ext uri="{BB962C8B-B14F-4D97-AF65-F5344CB8AC3E}">
        <p14:creationId xmlns:p14="http://schemas.microsoft.com/office/powerpoint/2010/main" val="1017433563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">
  <a:themeElements>
    <a:clrScheme name="HTW">
      <a:dk1>
        <a:srgbClr val="000000"/>
      </a:dk1>
      <a:lt1>
        <a:srgbClr val="FFFFFF"/>
      </a:lt1>
      <a:dk2>
        <a:srgbClr val="E3F1CC"/>
      </a:dk2>
      <a:lt2>
        <a:srgbClr val="404040"/>
      </a:lt2>
      <a:accent1>
        <a:srgbClr val="76B900"/>
      </a:accent1>
      <a:accent2>
        <a:srgbClr val="588B00"/>
      </a:accent2>
      <a:accent3>
        <a:srgbClr val="345300"/>
      </a:accent3>
      <a:accent4>
        <a:srgbClr val="243800"/>
      </a:accent4>
      <a:accent5>
        <a:srgbClr val="0082D1"/>
      </a:accent5>
      <a:accent6>
        <a:srgbClr val="FF5F00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katVorlageDINA3_2026_SchriftHTWBerlin" id="{C1B2BF57-26CB-3F4A-B1CB-CCEBB70E309C}" vid="{CFFA9D36-18E0-5B4F-BF40-604BE3128EF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PlakatVorlageDINA3_2026_SchriftHTWBerlin</Template>
  <TotalTime>0</TotalTime>
  <Words>2028</Words>
  <Application>Microsoft Office PowerPoint</Application>
  <PresentationFormat>Benutzerdefiniert</PresentationFormat>
  <Paragraphs>169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HTWBerlin Office</vt:lpstr>
      <vt:lpstr>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Plakatvorlagen HTW Berlin</dc:title>
  <dc:creator>Dr. Adina Herde</dc:creator>
  <cp:lastModifiedBy>Dr. Adina Herde</cp:lastModifiedBy>
  <cp:revision>1</cp:revision>
  <cp:lastPrinted>2016-02-23T10:44:23Z</cp:lastPrinted>
  <dcterms:created xsi:type="dcterms:W3CDTF">2026-05-28T09:05:57Z</dcterms:created>
  <dcterms:modified xsi:type="dcterms:W3CDTF">2026-05-28T09:09:01Z</dcterms:modified>
</cp:coreProperties>
</file>